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1"/>
  </p:sldMasterIdLst>
  <p:sldIdLst>
    <p:sldId id="256" r:id="rId2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9900"/>
    <a:srgbClr val="FFFF99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83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AA83-530E-4F36-BE88-74AFEC574147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096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AA83-530E-4F36-BE88-74AFEC574147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7498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AA83-530E-4F36-BE88-74AFEC574147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9803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AA83-530E-4F36-BE88-74AFEC574147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49556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AA83-530E-4F36-BE88-74AFEC574147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44444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AA83-530E-4F36-BE88-74AFEC574147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7807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AA83-530E-4F36-BE88-74AFEC574147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7669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AA83-530E-4F36-BE88-74AFEC574147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2588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AA83-530E-4F36-BE88-74AFEC574147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290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AA83-530E-4F36-BE88-74AFEC574147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1431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AA83-530E-4F36-BE88-74AFEC574147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38753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AA83-530E-4F36-BE88-74AFEC574147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3413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AA83-530E-4F36-BE88-74AFEC574147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51254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AA83-530E-4F36-BE88-74AFEC574147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40609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AA83-530E-4F36-BE88-74AFEC574147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68675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AA83-530E-4F36-BE88-74AFEC574147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5047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C5AA83-530E-4F36-BE88-74AFEC574147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28938DC-E6F4-4580-873E-D142E58EC5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6691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  <p:sldLayoutId id="2147483884" r:id="rId14"/>
    <p:sldLayoutId id="2147483885" r:id="rId15"/>
    <p:sldLayoutId id="214748388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2" Type="http://schemas.openxmlformats.org/officeDocument/2006/relationships/image" Target="../media/image1.jpg"/><Relationship Id="rId16" Type="http://schemas.openxmlformats.org/officeDocument/2006/relationships/image" Target="../media/image15.jpe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emf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emf"/><Relationship Id="rId10" Type="http://schemas.openxmlformats.org/officeDocument/2006/relationships/image" Target="../media/image9.jpe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8" Type="http://schemas.openxmlformats.org/officeDocument/2006/relationships/image" Target="../media/image7.png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050941" y="80990"/>
            <a:ext cx="4524489" cy="603094"/>
          </a:xfrm>
        </p:spPr>
        <p:txBody>
          <a:bodyPr>
            <a:normAutofit fontScale="90000"/>
          </a:bodyPr>
          <a:lstStyle/>
          <a:p>
            <a:pPr algn="r"/>
            <a:br>
              <a:rPr lang="fr-FR" dirty="0"/>
            </a:br>
            <a:r>
              <a:rPr lang="fr-FR" sz="1600" b="1" i="1" dirty="0"/>
              <a:t>Restaurant</a:t>
            </a:r>
            <a:r>
              <a:rPr lang="fr-FR" sz="1600" b="1" dirty="0"/>
              <a:t>  Scolaire Les Moulins 04.90.90.17.29</a:t>
            </a:r>
            <a:br>
              <a:rPr lang="fr-FR" sz="1300" dirty="0"/>
            </a:br>
            <a:endParaRPr lang="fr-FR" sz="1600" b="1" dirty="0">
              <a:solidFill>
                <a:schemeClr val="accent5"/>
              </a:solidFill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7475207"/>
              </p:ext>
            </p:extLst>
          </p:nvPr>
        </p:nvGraphicFramePr>
        <p:xfrm>
          <a:off x="243281" y="1038530"/>
          <a:ext cx="11420336" cy="42040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2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38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21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291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230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71698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lundi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Mardi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Mercredi</a:t>
                      </a:r>
                    </a:p>
                    <a:p>
                      <a:pPr algn="ctr"/>
                      <a:r>
                        <a:rPr lang="fr-FR" sz="1200" i="1" dirty="0">
                          <a:solidFill>
                            <a:srgbClr val="FF6600"/>
                          </a:solidFill>
                        </a:rPr>
                        <a:t>Centre de loisirs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Jeudi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Vendredi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358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Sardine sur crouton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beurre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1" dirty="0">
                          <a:solidFill>
                            <a:srgbClr val="009900"/>
                          </a:solidFill>
                          <a:latin typeface="+mj-lt"/>
                          <a:cs typeface="Calibri" panose="020F0502020204030204" pitchFamily="34" charset="0"/>
                        </a:rPr>
                        <a:t>Velouté aux poireaux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quiche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dirty="0">
                          <a:solidFill>
                            <a:srgbClr val="009900"/>
                          </a:solidFill>
                        </a:rPr>
                        <a:t>crudités</a:t>
                      </a:r>
                      <a:endParaRPr lang="fr-FR" sz="1200" b="1" i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dirty="0">
                        <a:solidFill>
                          <a:srgbClr val="00990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dirty="0">
                          <a:solidFill>
                            <a:srgbClr val="009900"/>
                          </a:solidFill>
                        </a:rPr>
                        <a:t>Salade de lentilles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87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dirty="0">
                          <a:solidFill>
                            <a:srgbClr val="009900"/>
                          </a:solidFill>
                        </a:rPr>
                        <a:t>Gratin de penne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dirty="0">
                          <a:solidFill>
                            <a:srgbClr val="009900"/>
                          </a:solidFill>
                        </a:rPr>
                        <a:t>Aux</a:t>
                      </a:r>
                      <a:r>
                        <a:rPr lang="fr-FR" sz="1200" b="1" i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1200" b="1" i="0" dirty="0">
                          <a:solidFill>
                            <a:srgbClr val="009900"/>
                          </a:solidFill>
                        </a:rPr>
                        <a:t>épinards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dirty="0">
                        <a:solidFill>
                          <a:srgbClr val="FF660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dirty="0">
                          <a:solidFill>
                            <a:srgbClr val="FF6600"/>
                          </a:solidFill>
                        </a:rPr>
                        <a:t>Sauté de porc au caramel</a:t>
                      </a:r>
                      <a:endParaRPr lang="fr-FR" sz="1200" b="1" i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dirty="0">
                          <a:solidFill>
                            <a:srgbClr val="009900"/>
                          </a:solidFill>
                        </a:rPr>
                        <a:t>riz</a:t>
                      </a:r>
                    </a:p>
                    <a:p>
                      <a:pPr algn="l"/>
                      <a:endParaRPr lang="fr-FR" sz="1200" b="1" i="0" dirty="0">
                        <a:solidFill>
                          <a:srgbClr val="FF660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200" b="1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Filet de poulet</a:t>
                      </a:r>
                    </a:p>
                    <a:p>
                      <a:pPr algn="l"/>
                      <a:r>
                        <a:rPr lang="fr-FR" sz="1200" b="1" dirty="0">
                          <a:solidFill>
                            <a:srgbClr val="009900"/>
                          </a:solidFill>
                        </a:rPr>
                        <a:t>Sauce blanche</a:t>
                      </a:r>
                    </a:p>
                    <a:p>
                      <a:pPr algn="l"/>
                      <a:r>
                        <a:rPr lang="fr-FR" sz="1200" b="1" dirty="0">
                          <a:solidFill>
                            <a:srgbClr val="009900"/>
                          </a:solidFill>
                        </a:rPr>
                        <a:t>Carotte en persillade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200" b="1" i="0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fr-FR" sz="1200" b="1" i="0" dirty="0">
                          <a:solidFill>
                            <a:schemeClr val="tx1"/>
                          </a:solidFill>
                        </a:rPr>
                        <a:t>Filet de poisson frais</a:t>
                      </a:r>
                    </a:p>
                    <a:p>
                      <a:pPr algn="l"/>
                      <a:r>
                        <a:rPr lang="fr-FR" sz="1200" b="1" i="0" dirty="0">
                          <a:solidFill>
                            <a:srgbClr val="009900"/>
                          </a:solidFill>
                        </a:rPr>
                        <a:t>sauce provençale</a:t>
                      </a:r>
                    </a:p>
                    <a:p>
                      <a:pPr algn="l"/>
                      <a:r>
                        <a:rPr lang="fr-FR" sz="1200" b="1" i="0" dirty="0">
                          <a:solidFill>
                            <a:srgbClr val="009900"/>
                          </a:solidFill>
                        </a:rPr>
                        <a:t>polenta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dirty="0">
                        <a:solidFill>
                          <a:srgbClr val="00990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dirty="0">
                          <a:solidFill>
                            <a:srgbClr val="009900"/>
                          </a:solidFill>
                        </a:rPr>
                        <a:t>Omelette</a:t>
                      </a:r>
                      <a:r>
                        <a:rPr lang="fr-FR" sz="1200" b="1" i="0" dirty="0">
                          <a:solidFill>
                            <a:schemeClr val="tx1"/>
                          </a:solidFill>
                        </a:rPr>
                        <a:t>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dirty="0">
                          <a:solidFill>
                            <a:schemeClr val="tx1"/>
                          </a:solidFill>
                        </a:rPr>
                        <a:t>pommes de terre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dirty="0">
                          <a:solidFill>
                            <a:srgbClr val="009900"/>
                          </a:solidFill>
                        </a:rPr>
                        <a:t>légume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14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/>
                        <a:t>fromage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solidFill>
                          <a:srgbClr val="00990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200" b="1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dirty="0">
                        <a:solidFill>
                          <a:srgbClr val="00990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9900"/>
                          </a:solidFill>
                        </a:rPr>
                        <a:t>Yaourt aux fruits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dirty="0">
                        <a:solidFill>
                          <a:srgbClr val="00990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solidFill>
                          <a:srgbClr val="00990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885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Fruit de saison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FF6600"/>
                          </a:solidFill>
                        </a:rPr>
                        <a:t>Compote de pommes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200" b="1" dirty="0"/>
                    </a:p>
                    <a:p>
                      <a:pPr algn="l"/>
                      <a:r>
                        <a:rPr lang="fr-FR" sz="1200" b="1" dirty="0"/>
                        <a:t>Dessert du mercredi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solidFill>
                          <a:srgbClr val="00990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solidFill>
                          <a:srgbClr val="FF660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FF6600"/>
                          </a:solidFill>
                        </a:rPr>
                        <a:t>Choux à la crème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solidFill>
                          <a:srgbClr val="00990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688" y="35851"/>
            <a:ext cx="2031163" cy="76138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330609" y="1043711"/>
            <a:ext cx="213360" cy="1307584"/>
          </a:xfrm>
          <a:prstGeom prst="rect">
            <a:avLst/>
          </a:prstGeom>
        </p:spPr>
      </p:pic>
      <p:pic>
        <p:nvPicPr>
          <p:cNvPr id="8" name="Picture 10" descr="Le label rou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53" y="6488112"/>
            <a:ext cx="239205" cy="157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L&amp;#39;écolabel public « Pêche Durable » | Ministère de l&amp;#39;Agriculture et de  l&amp;#39;Alimentation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3" r="16742"/>
          <a:stretch/>
        </p:blipFill>
        <p:spPr bwMode="auto">
          <a:xfrm flipH="1">
            <a:off x="1609251" y="6478580"/>
            <a:ext cx="215089" cy="183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Spécialité traditionnelle garantie (STG)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354" y="6435758"/>
            <a:ext cx="259316" cy="259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IGP : que veut dire ce sigle et pourquoi le privilégier ?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8" r="17917"/>
          <a:stretch/>
        </p:blipFill>
        <p:spPr bwMode="auto">
          <a:xfrm>
            <a:off x="4663216" y="2784016"/>
            <a:ext cx="222930" cy="174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/>
          <p:cNvSpPr txBox="1"/>
          <p:nvPr/>
        </p:nvSpPr>
        <p:spPr>
          <a:xfrm>
            <a:off x="5335475" y="363530"/>
            <a:ext cx="4401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accent5"/>
                </a:solidFill>
              </a:rPr>
              <a:t>Menus du 16 au 20 novembre 2026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43281" y="130418"/>
            <a:ext cx="5008227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b="1" i="1" dirty="0">
                <a:solidFill>
                  <a:srgbClr val="009900"/>
                </a:solidFill>
                <a:highlight>
                  <a:srgbClr val="FFFF99"/>
                </a:highlight>
                <a:latin typeface="Calibri Light" panose="020F0302020204030204" pitchFamily="34" charset="0"/>
                <a:cs typeface="Calibri Light" panose="020F0302020204030204" pitchFamily="34" charset="0"/>
              </a:rPr>
              <a:t>Les fruits et légumes de saison, la viande,  provenant des producteurs  BIO ou non BIO de Barbentane  ont comme logo la lettre           </a:t>
            </a:r>
          </a:p>
        </p:txBody>
      </p:sp>
      <p:pic>
        <p:nvPicPr>
          <p:cNvPr id="19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615" y="3005662"/>
            <a:ext cx="144615" cy="20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126" y="2117877"/>
            <a:ext cx="144615" cy="20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662" y="2801298"/>
            <a:ext cx="144615" cy="20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3112" y="3186640"/>
            <a:ext cx="144615" cy="20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192" y="2968223"/>
            <a:ext cx="144615" cy="20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26FED77-4824-4369-B69F-65CDBD0BDB3D}"/>
              </a:ext>
            </a:extLst>
          </p:cNvPr>
          <p:cNvPicPr/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325" y="6476071"/>
            <a:ext cx="242493" cy="2033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26FED77-4824-4369-B69F-65CDBD0BDB3D}"/>
              </a:ext>
            </a:extLst>
          </p:cNvPr>
          <p:cNvPicPr/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708" y="4475560"/>
            <a:ext cx="262323" cy="19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Image 3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4209" y="1951762"/>
            <a:ext cx="204871" cy="131044"/>
          </a:xfrm>
          <a:prstGeom prst="rect">
            <a:avLst/>
          </a:prstGeom>
        </p:spPr>
      </p:pic>
      <p:pic>
        <p:nvPicPr>
          <p:cNvPr id="32" name="Image 3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1896" y="4510284"/>
            <a:ext cx="262313" cy="167785"/>
          </a:xfrm>
          <a:prstGeom prst="rect">
            <a:avLst/>
          </a:prstGeom>
        </p:spPr>
      </p:pic>
      <p:pic>
        <p:nvPicPr>
          <p:cNvPr id="33" name="Image 3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089" y="4538541"/>
            <a:ext cx="247503" cy="158312"/>
          </a:xfrm>
          <a:prstGeom prst="rect">
            <a:avLst/>
          </a:prstGeom>
        </p:spPr>
      </p:pic>
      <p:pic>
        <p:nvPicPr>
          <p:cNvPr id="34" name="Image 3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43939" y="1941695"/>
            <a:ext cx="280199" cy="179226"/>
          </a:xfrm>
          <a:prstGeom prst="rect">
            <a:avLst/>
          </a:prstGeom>
        </p:spPr>
      </p:pic>
      <p:pic>
        <p:nvPicPr>
          <p:cNvPr id="35" name="Image 3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148" y="2924914"/>
            <a:ext cx="253536" cy="167605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177" y="1953092"/>
            <a:ext cx="280415" cy="179364"/>
          </a:xfrm>
          <a:prstGeom prst="rect">
            <a:avLst/>
          </a:prstGeom>
        </p:spPr>
      </p:pic>
      <p:pic>
        <p:nvPicPr>
          <p:cNvPr id="38" name="Picture 10" descr="Le label rouge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576" y="6503240"/>
            <a:ext cx="193390" cy="127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Image 35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398489" y="2842122"/>
            <a:ext cx="202786" cy="134853"/>
          </a:xfrm>
          <a:prstGeom prst="rect">
            <a:avLst/>
          </a:prstGeom>
        </p:spPr>
      </p:pic>
      <p:pic>
        <p:nvPicPr>
          <p:cNvPr id="40" name="Image 3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913678" y="2799211"/>
            <a:ext cx="177270" cy="117885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239331" y="2816504"/>
            <a:ext cx="144251" cy="20118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255611" y="1963266"/>
            <a:ext cx="146317" cy="201185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630267" y="2968162"/>
            <a:ext cx="146317" cy="201185"/>
          </a:xfrm>
          <a:prstGeom prst="rect">
            <a:avLst/>
          </a:prstGeom>
        </p:spPr>
      </p:pic>
      <p:pic>
        <p:nvPicPr>
          <p:cNvPr id="41" name="Image 4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122035" y="6423318"/>
            <a:ext cx="192259" cy="192259"/>
          </a:xfrm>
          <a:prstGeom prst="rect">
            <a:avLst/>
          </a:prstGeom>
        </p:spPr>
      </p:pic>
      <p:pic>
        <p:nvPicPr>
          <p:cNvPr id="43" name="Image 4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1008227" y="1930744"/>
            <a:ext cx="146317" cy="201185"/>
          </a:xfrm>
          <a:prstGeom prst="rect">
            <a:avLst/>
          </a:prstGeom>
        </p:spPr>
      </p:pic>
      <p:pic>
        <p:nvPicPr>
          <p:cNvPr id="44" name="Image 43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816024" y="1956069"/>
            <a:ext cx="109438" cy="150477"/>
          </a:xfrm>
          <a:prstGeom prst="rect">
            <a:avLst/>
          </a:prstGeom>
        </p:spPr>
      </p:pic>
      <p:pic>
        <p:nvPicPr>
          <p:cNvPr id="45" name="Image 44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128355" y="6457086"/>
            <a:ext cx="188992" cy="188992"/>
          </a:xfrm>
          <a:prstGeom prst="rect">
            <a:avLst/>
          </a:prstGeom>
        </p:spPr>
      </p:pic>
      <p:pic>
        <p:nvPicPr>
          <p:cNvPr id="46" name="Image 45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128355" y="6451920"/>
            <a:ext cx="188992" cy="188992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808180" y="3747514"/>
            <a:ext cx="140220" cy="201185"/>
          </a:xfrm>
          <a:prstGeom prst="rect">
            <a:avLst/>
          </a:prstGeom>
        </p:spPr>
      </p:pic>
      <p:pic>
        <p:nvPicPr>
          <p:cNvPr id="47" name="Image 46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851852" y="2986716"/>
            <a:ext cx="223667" cy="144452"/>
          </a:xfrm>
          <a:prstGeom prst="rect">
            <a:avLst/>
          </a:prstGeom>
        </p:spPr>
      </p:pic>
      <p:pic>
        <p:nvPicPr>
          <p:cNvPr id="48" name="Image 47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884567" y="2945265"/>
            <a:ext cx="224598" cy="145053"/>
          </a:xfrm>
          <a:prstGeom prst="rect">
            <a:avLst/>
          </a:prstGeom>
        </p:spPr>
      </p:pic>
      <p:pic>
        <p:nvPicPr>
          <p:cNvPr id="49" name="Image 48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688214" y="2818485"/>
            <a:ext cx="335222" cy="216498"/>
          </a:xfrm>
          <a:prstGeom prst="rect">
            <a:avLst/>
          </a:prstGeom>
        </p:spPr>
      </p:pic>
      <p:pic>
        <p:nvPicPr>
          <p:cNvPr id="50" name="Image 49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372417" y="2840925"/>
            <a:ext cx="173623" cy="110926"/>
          </a:xfrm>
          <a:prstGeom prst="rect">
            <a:avLst/>
          </a:prstGeom>
        </p:spPr>
      </p:pic>
      <p:pic>
        <p:nvPicPr>
          <p:cNvPr id="42" name="Image 41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169085" y="2999986"/>
            <a:ext cx="248872" cy="186654"/>
          </a:xfrm>
          <a:prstGeom prst="rect">
            <a:avLst/>
          </a:prstGeom>
        </p:spPr>
      </p:pic>
      <p:pic>
        <p:nvPicPr>
          <p:cNvPr id="52" name="Image 51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1147370" y="4486034"/>
            <a:ext cx="261710" cy="197618"/>
          </a:xfrm>
          <a:prstGeom prst="rect">
            <a:avLst/>
          </a:prstGeom>
        </p:spPr>
      </p:pic>
      <p:pic>
        <p:nvPicPr>
          <p:cNvPr id="51" name="Image 50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1375622" y="4475560"/>
            <a:ext cx="218567" cy="218567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>
          <a:xfrm>
            <a:off x="2993824" y="634948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endParaRPr lang="fr-FR" b="1" i="1" dirty="0">
              <a:solidFill>
                <a:srgbClr val="C00000"/>
              </a:solidFill>
            </a:endParaRPr>
          </a:p>
        </p:txBody>
      </p:sp>
      <p:pic>
        <p:nvPicPr>
          <p:cNvPr id="54" name="Image 53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69914" y="6389735"/>
            <a:ext cx="286537" cy="323116"/>
          </a:xfrm>
          <a:prstGeom prst="rect">
            <a:avLst/>
          </a:prstGeom>
        </p:spPr>
      </p:pic>
      <p:pic>
        <p:nvPicPr>
          <p:cNvPr id="55" name="Image 54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217211" y="331113"/>
            <a:ext cx="286537" cy="276027"/>
          </a:xfrm>
          <a:prstGeom prst="rect">
            <a:avLst/>
          </a:prstGeom>
        </p:spPr>
      </p:pic>
      <p:pic>
        <p:nvPicPr>
          <p:cNvPr id="56" name="Image 55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50027" y="6384858"/>
            <a:ext cx="286537" cy="323116"/>
          </a:xfrm>
          <a:prstGeom prst="rect">
            <a:avLst/>
          </a:prstGeom>
        </p:spPr>
      </p:pic>
      <p:sp>
        <p:nvSpPr>
          <p:cNvPr id="57" name="Rectangle 56"/>
          <p:cNvSpPr/>
          <p:nvPr/>
        </p:nvSpPr>
        <p:spPr>
          <a:xfrm>
            <a:off x="5927524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endParaRPr lang="fr-FR" dirty="0">
              <a:solidFill>
                <a:srgbClr val="009900"/>
              </a:solidFill>
            </a:endParaRPr>
          </a:p>
        </p:txBody>
      </p:sp>
      <p:pic>
        <p:nvPicPr>
          <p:cNvPr id="58" name="Image 57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50028" y="6394611"/>
            <a:ext cx="286537" cy="323116"/>
          </a:xfrm>
          <a:prstGeom prst="rect">
            <a:avLst/>
          </a:prstGeom>
        </p:spPr>
      </p:pic>
      <p:pic>
        <p:nvPicPr>
          <p:cNvPr id="59" name="Image 58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520053" y="1951762"/>
            <a:ext cx="262151" cy="201185"/>
          </a:xfrm>
          <a:prstGeom prst="rect">
            <a:avLst/>
          </a:prstGeom>
        </p:spPr>
      </p:pic>
      <p:pic>
        <p:nvPicPr>
          <p:cNvPr id="61" name="Image 60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7797106" y="1845816"/>
            <a:ext cx="286537" cy="274344"/>
          </a:xfrm>
          <a:prstGeom prst="rect">
            <a:avLst/>
          </a:prstGeom>
        </p:spPr>
      </p:pic>
      <p:pic>
        <p:nvPicPr>
          <p:cNvPr id="62" name="Image 61">
            <a:extLst>
              <a:ext uri="{FF2B5EF4-FFF2-40B4-BE49-F238E27FC236}">
                <a16:creationId xmlns:a16="http://schemas.microsoft.com/office/drawing/2014/main" id="{14125EA7-1E0D-47EB-8885-D1A18E2CF9ED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506195" y="365949"/>
            <a:ext cx="914479" cy="512108"/>
          </a:xfrm>
          <a:prstGeom prst="rect">
            <a:avLst/>
          </a:prstGeom>
        </p:spPr>
      </p:pic>
      <p:pic>
        <p:nvPicPr>
          <p:cNvPr id="66" name="Image 65">
            <a:extLst>
              <a:ext uri="{FF2B5EF4-FFF2-40B4-BE49-F238E27FC236}">
                <a16:creationId xmlns:a16="http://schemas.microsoft.com/office/drawing/2014/main" id="{1F005810-88C6-4BB4-9E0D-EAB2D38257FD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565899" y="6420730"/>
            <a:ext cx="286537" cy="274344"/>
          </a:xfrm>
          <a:prstGeom prst="rect">
            <a:avLst/>
          </a:prstGeom>
        </p:spPr>
      </p:pic>
      <p:pic>
        <p:nvPicPr>
          <p:cNvPr id="67" name="Image 66">
            <a:extLst>
              <a:ext uri="{FF2B5EF4-FFF2-40B4-BE49-F238E27FC236}">
                <a16:creationId xmlns:a16="http://schemas.microsoft.com/office/drawing/2014/main" id="{AF62DEE9-1A96-494B-AE5F-04EF84F8DF43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547957" y="6427009"/>
            <a:ext cx="286537" cy="27434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7ECE636-1F96-42CA-8F36-25902D028661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2002187" y="5495867"/>
            <a:ext cx="9266723" cy="274344"/>
          </a:xfrm>
          <a:prstGeom prst="rect">
            <a:avLst/>
          </a:prstGeom>
        </p:spPr>
      </p:pic>
      <p:pic>
        <p:nvPicPr>
          <p:cNvPr id="63" name="Image 62">
            <a:extLst>
              <a:ext uri="{FF2B5EF4-FFF2-40B4-BE49-F238E27FC236}">
                <a16:creationId xmlns:a16="http://schemas.microsoft.com/office/drawing/2014/main" id="{6757EE46-4C9E-414D-8222-4A456930DED3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3080132" y="6181943"/>
            <a:ext cx="1066892" cy="682811"/>
          </a:xfrm>
          <a:prstGeom prst="rect">
            <a:avLst/>
          </a:prstGeom>
        </p:spPr>
      </p:pic>
      <p:pic>
        <p:nvPicPr>
          <p:cNvPr id="64" name="Image 63">
            <a:extLst>
              <a:ext uri="{FF2B5EF4-FFF2-40B4-BE49-F238E27FC236}">
                <a16:creationId xmlns:a16="http://schemas.microsoft.com/office/drawing/2014/main" id="{4DA3640C-053F-4633-B908-860135A8A762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7937326" y="3201200"/>
            <a:ext cx="146317" cy="20118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D27FF5C-BFD5-C382-539B-D1739E11DAAA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5331885" y="5786720"/>
            <a:ext cx="5759196" cy="30327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94F323C-81EB-E619-F400-28316C03086B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3666442" y="6023449"/>
            <a:ext cx="5759196" cy="60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014200"/>
      </p:ext>
    </p:extLst>
  </p:cSld>
  <p:clrMapOvr>
    <a:masterClrMapping/>
  </p:clrMapOvr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Bri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38526</TotalTime>
  <Words>106</Words>
  <Application>Microsoft Office PowerPoint</Application>
  <PresentationFormat>Grand écran</PresentationFormat>
  <Paragraphs>48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Century Gothic</vt:lpstr>
      <vt:lpstr>Wingdings 3</vt:lpstr>
      <vt:lpstr>Brin</vt:lpstr>
      <vt:lpstr> Restaurant  Scolaire Les Moulins 04.90.90.17.29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Restaurant  Scolaire Les Moulins 04.90.90.17.29</dc:title>
  <dc:creator>Cantine</dc:creator>
  <cp:lastModifiedBy>Cantine</cp:lastModifiedBy>
  <cp:revision>411</cp:revision>
  <cp:lastPrinted>2026-10-19T07:39:09Z</cp:lastPrinted>
  <dcterms:created xsi:type="dcterms:W3CDTF">2022-08-24T10:37:41Z</dcterms:created>
  <dcterms:modified xsi:type="dcterms:W3CDTF">2026-10-19T07:39:22Z</dcterms:modified>
</cp:coreProperties>
</file>