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9900"/>
    <a:srgbClr val="FFFF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A5774-660B-40DE-85AF-D31AD2431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FC6B0B-295E-46EF-AE6C-1AC48134A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7FB8B6-DBC4-48DC-AEFF-7E9D502DB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12DCDC-3B4B-41BE-9381-E66AE8493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5C5F3E-2D4F-411D-9CC2-CD3D59365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284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989D8-D046-46C4-8F58-12BADBF68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022B1D-EB95-4C6D-8525-A22C58B68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6222DC-5699-4639-9C35-1E87051E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A03E10-EA5D-411F-A372-81EA7014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629C07-4C84-48EA-A655-9DEAC4D00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906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35D859-96A0-4200-BE6F-CCBB82455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5258DF-269E-4B9D-AC90-056748F2A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6BE0CB-7EE8-49D2-9E29-A340AE934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313F9A-A0F1-488D-B58E-2EDE3268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2A691E-E413-4285-AD4B-339C0F2C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43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94CB3A-0316-40F3-B3B5-BE6C2144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4BED7F-745B-49BB-814F-DB4FADF04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0A9938C-AABF-49D9-B57B-AC9B64EA5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77B73A-09DB-45CF-91C0-13AB11B04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938ACA-57D9-41F2-96A9-F1DF8448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C997EB-925B-429F-8437-7C2EAF995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2823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4AE146-DA61-45C1-91B7-528EAE307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C4D87A-B631-4CBE-A7F4-F7BCA4707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1E6A00-1959-4499-A87C-B6DA609B0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7322F4-08E0-4815-8A02-F10CE67D5F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69F0714-D001-49E8-BA31-78B4DF71CE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B1AC3D-8B03-4415-A48F-C2607828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5D6386-F514-4D65-8272-909136D5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80C2AA1-1669-4759-B7B3-7B56D1989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751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2FCEE-8C76-46F9-A44A-76789B88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560A53-AFF0-487A-B8B5-45FAE036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929B10-253F-4E76-9F9A-494F9A43F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60949D-75B7-4B60-BCCA-86AA03227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04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CDD653-0910-4976-870C-B373FF022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7F9189E-4588-480A-B9C9-44D411DA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F7D1CC-1631-45DF-8288-C83B06D30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41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F6CCB-6682-4A2C-85A4-0DA541528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49B276-B879-418C-A7B9-44814119B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03B1FE-B418-4F58-8D5C-8055BFDBD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55DC9C-EEB2-497B-A1B0-F02FF1DAC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B008EC-7B7E-4C2E-A144-12352C0BE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CE3A8F-9C4B-4111-ACD9-902464D3F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505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27B0C-58A5-45F5-8A82-1623E0E3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E750FF3-5CF3-4535-AB56-E509EF3F4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3437CB-6540-40DA-8FDC-E37C8815F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A35F0F-D5F2-44B4-9A4C-BAC5652BC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E08BB40-3E65-4318-BAB1-799121425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DFAD9A-0929-4F86-AD39-F7AA4F97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84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E5DFFF-F287-44E0-AC04-89617B83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6D745C-BCFB-42BA-AF3A-432BDAAF8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78145-5D49-49BC-81C7-482406868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25A0AA-BF89-40EB-8390-DCD95A7C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F17A64-931E-4C0A-AE98-6F7A14826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17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47C8140-1D38-46F3-88D3-64B8802E36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A9582F-BD0A-481F-9E92-3178D8A22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332878-C95B-4A0C-861C-9DA7F8EE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41B6A5-ABEB-4F4D-BE74-55BE3530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E5DCB7-473F-4B56-9AE8-EC35464EB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162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0F49491-F845-4389-B6CC-028AD850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8184E6-8590-435E-A22C-5D55646F4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D584FB-DDB9-49DE-812B-5772CCC98B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1D2E82-56D0-44EE-9B4E-FDB5A1AA9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2418D8-316C-4116-8BE0-335003CB75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91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jp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jp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emf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emf"/><Relationship Id="rId8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50941" y="80990"/>
            <a:ext cx="4524489" cy="603094"/>
          </a:xfrm>
        </p:spPr>
        <p:txBody>
          <a:bodyPr>
            <a:normAutofit fontScale="90000"/>
          </a:bodyPr>
          <a:lstStyle/>
          <a:p>
            <a:pPr algn="r"/>
            <a:br>
              <a:rPr lang="fr-FR" dirty="0"/>
            </a:br>
            <a:r>
              <a:rPr lang="fr-FR" sz="2200" b="1" i="1" dirty="0"/>
              <a:t>Restaurant</a:t>
            </a:r>
            <a:r>
              <a:rPr lang="fr-FR" sz="2200" dirty="0"/>
              <a:t>  </a:t>
            </a:r>
            <a:r>
              <a:rPr lang="fr-FR" sz="2200" b="1" dirty="0"/>
              <a:t>Scolaire Les Moulins </a:t>
            </a:r>
            <a:r>
              <a:rPr lang="fr-FR" sz="1300" dirty="0"/>
              <a:t>04.90.90.17.29</a:t>
            </a:r>
            <a:br>
              <a:rPr lang="fr-FR" sz="1300" dirty="0"/>
            </a:br>
            <a:endParaRPr lang="fr-FR" sz="1600" b="1" dirty="0">
              <a:solidFill>
                <a:schemeClr val="accent5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978541"/>
              </p:ext>
            </p:extLst>
          </p:nvPr>
        </p:nvGraphicFramePr>
        <p:xfrm>
          <a:off x="260059" y="780746"/>
          <a:ext cx="11403558" cy="4200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1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7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2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9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3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7329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rgbClr val="FF6600"/>
                          </a:solidFill>
                        </a:rPr>
                        <a:t>Centre de loisirs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6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rgbClr val="0099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>
                          <a:solidFill>
                            <a:srgbClr val="0099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Betterave</a:t>
                      </a:r>
                      <a:r>
                        <a:rPr lang="fr-FR" sz="14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en vinaigrette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œuf dur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Crudités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1" u="sng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Tartine de radis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 </a:t>
                      </a:r>
                      <a:r>
                        <a:rPr lang="fr-FR" sz="1400" b="1" i="0" dirty="0">
                          <a:solidFill>
                            <a:schemeClr val="tx1"/>
                          </a:solidFill>
                        </a:rPr>
                        <a:t>au fromage frais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Salade verte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Pate à la bolognaise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i="0" dirty="0">
                        <a:solidFill>
                          <a:srgbClr val="FF6600"/>
                        </a:solidFill>
                      </a:endParaRPr>
                    </a:p>
                    <a:p>
                      <a:pPr algn="l"/>
                      <a:r>
                        <a:rPr lang="fr-FR" sz="1400" b="1" i="0" dirty="0">
                          <a:solidFill>
                            <a:schemeClr val="tx1"/>
                          </a:solidFill>
                        </a:rPr>
                        <a:t>Roti de dinde </a:t>
                      </a:r>
                    </a:p>
                    <a:p>
                      <a:pPr algn="l"/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Gratin de potiron (</a:t>
                      </a: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bio Aramon</a:t>
                      </a: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u="sng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Férié </a:t>
                      </a:r>
                      <a:r>
                        <a:rPr lang="fr-FR" sz="1400" b="1" i="0" u="sng" dirty="0">
                          <a:solidFill>
                            <a:srgbClr val="FF0000"/>
                          </a:solidFill>
                        </a:rPr>
                        <a:t>11 novembre</a:t>
                      </a:r>
                    </a:p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i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Colombo</a:t>
                      </a:r>
                      <a:r>
                        <a:rPr lang="fr-FR" sz="1400" b="1" i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de légumes</a:t>
                      </a:r>
                    </a:p>
                    <a:p>
                      <a:pPr algn="l"/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Et patate douce </a:t>
                      </a:r>
                      <a:r>
                        <a:rPr lang="fr-FR" sz="1000" b="1" i="0" dirty="0">
                          <a:solidFill>
                            <a:srgbClr val="009900"/>
                          </a:solidFill>
                        </a:rPr>
                        <a:t>(BIO Aramon)</a:t>
                      </a:r>
                    </a:p>
                    <a:p>
                      <a:pPr algn="l"/>
                      <a:r>
                        <a:rPr lang="fr-FR" sz="1400" b="1" i="0" dirty="0">
                          <a:solidFill>
                            <a:srgbClr val="FF6600"/>
                          </a:solidFill>
                        </a:rPr>
                        <a:t>Riz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Parmentier</a:t>
                      </a:r>
                      <a:r>
                        <a:rPr lang="fr-FR" sz="1400" b="1" i="0" dirty="0">
                          <a:solidFill>
                            <a:schemeClr val="tx1"/>
                          </a:solidFill>
                        </a:rPr>
                        <a:t> de poisson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</a:rPr>
                        <a:t>légume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i="0" dirty="0">
                          <a:solidFill>
                            <a:srgbClr val="009900"/>
                          </a:solidFill>
                        </a:rPr>
                        <a:t>(pomme de terre bio Aramon)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9900"/>
                          </a:solidFill>
                        </a:rPr>
                        <a:t>Fromage blanc </a:t>
                      </a:r>
                      <a:r>
                        <a:rPr lang="fr-FR" sz="1400" b="1" dirty="0"/>
                        <a:t>aux fruits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79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6600"/>
                          </a:solidFill>
                        </a:rPr>
                        <a:t>Crème dessert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Moelleux au marrons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9900"/>
                          </a:solidFill>
                        </a:rPr>
                        <a:t>Fruit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688" y="35851"/>
            <a:ext cx="2031163" cy="7613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08115" y="746042"/>
            <a:ext cx="213360" cy="1307584"/>
          </a:xfrm>
          <a:prstGeom prst="rect">
            <a:avLst/>
          </a:prstGeom>
        </p:spPr>
      </p:pic>
      <p:pic>
        <p:nvPicPr>
          <p:cNvPr id="8" name="Picture 10" descr="Le label rou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0" y="6429907"/>
            <a:ext cx="239205" cy="15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L&amp;#39;écolabel public « Pêche Durable » | Ministère de l&amp;#39;Agriculture et de  l&amp;#39;Alimentatio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3" r="16742"/>
          <a:stretch/>
        </p:blipFill>
        <p:spPr bwMode="auto">
          <a:xfrm flipH="1">
            <a:off x="1657591" y="6489853"/>
            <a:ext cx="215089" cy="18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Spécialité traditionnelle garantie (STG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32" y="6443202"/>
            <a:ext cx="259316" cy="25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GP : que veut dire ce sigle et pourquoi le privilégier ?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r="17917"/>
          <a:stretch/>
        </p:blipFill>
        <p:spPr bwMode="auto">
          <a:xfrm>
            <a:off x="7561003" y="3174114"/>
            <a:ext cx="187947" cy="14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5335475" y="363530"/>
            <a:ext cx="4401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5"/>
                </a:solidFill>
              </a:rPr>
              <a:t>Menus du 09 au 13 novembre 2026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43281" y="130418"/>
            <a:ext cx="5008227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i="1" dirty="0">
                <a:solidFill>
                  <a:srgbClr val="009900"/>
                </a:solidFill>
                <a:highlight>
                  <a:srgbClr val="FFFF99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Les fruits et légumes de saison, la viande,  provenant des producteurs  BIO ou non BIO de Barbentane  ont comme logo la lettre          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260" y="1677509"/>
            <a:ext cx="211087" cy="214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5041" y="3088287"/>
            <a:ext cx="265234" cy="197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894" y="2696582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960" y="3613666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820" y="1675515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919" y="3084841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390" y="2986639"/>
            <a:ext cx="235788" cy="132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534" y="2751312"/>
            <a:ext cx="204871" cy="131044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926" y="4363558"/>
            <a:ext cx="247503" cy="158312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3384" y="2721427"/>
            <a:ext cx="280199" cy="179226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35" y="4342092"/>
            <a:ext cx="253536" cy="167605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677" y="4302369"/>
            <a:ext cx="280415" cy="179364"/>
          </a:xfrm>
          <a:prstGeom prst="rect">
            <a:avLst/>
          </a:prstGeom>
        </p:spPr>
      </p:pic>
      <p:pic>
        <p:nvPicPr>
          <p:cNvPr id="38" name="Picture 10" descr="Le label rouge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8" y="6460163"/>
            <a:ext cx="193390" cy="12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04622" y="6456591"/>
            <a:ext cx="202786" cy="134853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44858" y="2695043"/>
            <a:ext cx="177270" cy="11788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46037" y="2927940"/>
            <a:ext cx="144251" cy="20118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65400" y="1696600"/>
            <a:ext cx="146317" cy="20118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28257" y="2927940"/>
            <a:ext cx="146317" cy="201185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1871" y="6439654"/>
            <a:ext cx="192259" cy="192259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722155" y="1694816"/>
            <a:ext cx="146317" cy="201185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96222" y="2953293"/>
            <a:ext cx="109438" cy="150477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0864" y="6439654"/>
            <a:ext cx="188992" cy="18899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105817" y="4325303"/>
            <a:ext cx="140220" cy="201185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261176" y="2688842"/>
            <a:ext cx="224598" cy="145053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404622" y="6489058"/>
            <a:ext cx="173623" cy="110926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77963" y="1666962"/>
            <a:ext cx="248872" cy="186654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311089" y="1669314"/>
            <a:ext cx="261710" cy="197618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895416" y="4302369"/>
            <a:ext cx="218567" cy="218567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993824" y="634948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fr-FR" b="1" i="1" dirty="0">
              <a:solidFill>
                <a:srgbClr val="C00000"/>
              </a:solidFill>
            </a:endParaRP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850039" y="6388297"/>
            <a:ext cx="286537" cy="32311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217211" y="331113"/>
            <a:ext cx="286537" cy="276027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828597" y="6382962"/>
            <a:ext cx="286537" cy="323116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592752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fr-FR" dirty="0">
              <a:solidFill>
                <a:srgbClr val="009900"/>
              </a:solidFill>
            </a:endParaRPr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828598" y="6382962"/>
            <a:ext cx="286537" cy="323116"/>
          </a:xfrm>
          <a:prstGeom prst="rect">
            <a:avLst/>
          </a:prstGeom>
        </p:spPr>
      </p:pic>
      <p:pic>
        <p:nvPicPr>
          <p:cNvPr id="59" name="Image 5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651793" y="1652431"/>
            <a:ext cx="262151" cy="201185"/>
          </a:xfrm>
          <a:prstGeom prst="rect">
            <a:avLst/>
          </a:prstGeom>
        </p:spPr>
      </p:pic>
      <p:pic>
        <p:nvPicPr>
          <p:cNvPr id="61" name="Image 6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690682" y="2653596"/>
            <a:ext cx="286537" cy="274344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14125EA7-1E0D-47EB-8885-D1A18E2CF9ED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-13922" y="265618"/>
            <a:ext cx="914479" cy="512108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1F005810-88C6-4BB4-9E0D-EAB2D38257F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418964" y="1592588"/>
            <a:ext cx="286537" cy="274344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AF62DEE9-1A96-494B-AE5F-04EF84F8DF43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848241" y="6419508"/>
            <a:ext cx="286537" cy="27434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10F6F8E-9A6C-44F5-8744-7EFFE393E849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728552" y="5846375"/>
            <a:ext cx="1066892" cy="682811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39B865F0-0F66-48C4-944A-B368C4C784DE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528590" y="5479661"/>
            <a:ext cx="9266723" cy="274344"/>
          </a:xfrm>
          <a:prstGeom prst="rect">
            <a:avLst/>
          </a:prstGeom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A3D6416D-9DC2-4249-BDC7-5DE3243C31E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991028" y="5249814"/>
            <a:ext cx="5759196" cy="26974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7557F5-C4CC-E176-B17C-3AEFCE6BC56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182205" y="5742932"/>
            <a:ext cx="5759196" cy="60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142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34092</TotalTime>
  <Words>111</Words>
  <Application>Microsoft Office PowerPoint</Application>
  <PresentationFormat>Grand écran</PresentationFormat>
  <Paragraphs>40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 Restaurant  Scolaire Les Moulins 04.90.90.17.29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Restaurant  Scolaire Les Moulins 04.90.90.17.29</dc:title>
  <dc:creator>Cantine</dc:creator>
  <cp:lastModifiedBy>Cantine</cp:lastModifiedBy>
  <cp:revision>403</cp:revision>
  <cp:lastPrinted>2026-10-19T07:27:00Z</cp:lastPrinted>
  <dcterms:created xsi:type="dcterms:W3CDTF">2022-08-24T10:37:41Z</dcterms:created>
  <dcterms:modified xsi:type="dcterms:W3CDTF">2026-10-19T07:27:17Z</dcterms:modified>
</cp:coreProperties>
</file>