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ntine" initials="C" lastIdx="1" clrIdx="0">
    <p:extLst>
      <p:ext uri="{19B8F6BF-5375-455C-9EA6-DF929625EA0E}">
        <p15:presenceInfo xmlns:p15="http://schemas.microsoft.com/office/powerpoint/2012/main" userId="S-1-5-21-4221963821-3045093009-3912752891-161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6600"/>
    <a:srgbClr val="FFFF99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01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8114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8236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18450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28502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401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11472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7912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966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3237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8534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773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6874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6023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8180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879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616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5AA83-530E-4F36-BE88-74AFEC574147}" type="datetimeFigureOut">
              <a:rPr lang="fr-FR" smtClean="0"/>
              <a:t>23/02/2026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941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5.png"/><Relationship Id="rId39" Type="http://schemas.openxmlformats.org/officeDocument/2006/relationships/image" Target="../media/image38.png"/><Relationship Id="rId21" Type="http://schemas.openxmlformats.org/officeDocument/2006/relationships/image" Target="../media/image20.jpeg"/><Relationship Id="rId34" Type="http://schemas.openxmlformats.org/officeDocument/2006/relationships/image" Target="../media/image33.png"/><Relationship Id="rId42" Type="http://schemas.openxmlformats.org/officeDocument/2006/relationships/image" Target="../media/image41.emf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29" Type="http://schemas.openxmlformats.org/officeDocument/2006/relationships/image" Target="../media/image28.png"/><Relationship Id="rId41" Type="http://schemas.openxmlformats.org/officeDocument/2006/relationships/image" Target="../media/image4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40" Type="http://schemas.openxmlformats.org/officeDocument/2006/relationships/image" Target="../media/image39.png"/><Relationship Id="rId5" Type="http://schemas.openxmlformats.org/officeDocument/2006/relationships/image" Target="../media/image4.png"/><Relationship Id="rId15" Type="http://schemas.openxmlformats.org/officeDocument/2006/relationships/image" Target="../media/image14.jpe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10" Type="http://schemas.openxmlformats.org/officeDocument/2006/relationships/image" Target="../media/image9.png"/><Relationship Id="rId19" Type="http://schemas.openxmlformats.org/officeDocument/2006/relationships/image" Target="../media/image18.jpeg"/><Relationship Id="rId31" Type="http://schemas.openxmlformats.org/officeDocument/2006/relationships/image" Target="../media/image30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jpe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png"/><Relationship Id="rId43" Type="http://schemas.openxmlformats.org/officeDocument/2006/relationships/image" Target="../media/image42.emf"/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98081" y="415561"/>
            <a:ext cx="6376086" cy="657311"/>
          </a:xfrm>
        </p:spPr>
        <p:txBody>
          <a:bodyPr>
            <a:normAutofit fontScale="90000"/>
          </a:bodyPr>
          <a:lstStyle/>
          <a:p>
            <a:pPr algn="r"/>
            <a:br>
              <a:rPr lang="fr-FR" dirty="0"/>
            </a:br>
            <a:r>
              <a:rPr lang="fr-FR" sz="2200" b="1" i="1" dirty="0">
                <a:solidFill>
                  <a:srgbClr val="C00000"/>
                </a:solidFill>
              </a:rPr>
              <a:t>Restaurant</a:t>
            </a:r>
            <a:r>
              <a:rPr lang="fr-FR" sz="2200" dirty="0">
                <a:solidFill>
                  <a:srgbClr val="C00000"/>
                </a:solidFill>
              </a:rPr>
              <a:t>   </a:t>
            </a:r>
            <a:r>
              <a:rPr lang="fr-FR" sz="2200" b="1" dirty="0">
                <a:solidFill>
                  <a:srgbClr val="C00000"/>
                </a:solidFill>
              </a:rPr>
              <a:t>Scolaire Les Moulins </a:t>
            </a:r>
            <a:r>
              <a:rPr lang="fr-FR" sz="1300" b="1" dirty="0">
                <a:solidFill>
                  <a:schemeClr val="tx1"/>
                </a:solidFill>
              </a:rPr>
              <a:t>04.90.90.17.29</a:t>
            </a:r>
            <a:br>
              <a:rPr lang="fr-FR" sz="1300" b="1" dirty="0"/>
            </a:br>
            <a:endParaRPr lang="fr-FR" sz="1600" b="1" dirty="0">
              <a:solidFill>
                <a:schemeClr val="accent5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125077"/>
              </p:ext>
            </p:extLst>
          </p:nvPr>
        </p:nvGraphicFramePr>
        <p:xfrm>
          <a:off x="160782" y="1618654"/>
          <a:ext cx="11799018" cy="3994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43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36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77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268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2271">
                <a:tc>
                  <a:txBody>
                    <a:bodyPr/>
                    <a:lstStyle/>
                    <a:p>
                      <a:pPr algn="l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Mardi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Mercredi</a:t>
                      </a:r>
                    </a:p>
                    <a:p>
                      <a:pPr algn="l"/>
                      <a:r>
                        <a:rPr lang="fr-FR" sz="1200" i="1" dirty="0">
                          <a:solidFill>
                            <a:srgbClr val="FF6600"/>
                          </a:solidFill>
                        </a:rPr>
                        <a:t>Centre de loisirs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Jeudi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Vendredi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782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Samossa aux légumes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Carotte râpée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mixte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Œuf </a:t>
                      </a: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mayonnaise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verte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50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Dahl de lentille corail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Et </a:t>
                      </a: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pomme de terre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Aiguillette de poulet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Polenta crémeuse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spaghettis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bolognaise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Sauté de bœuf bio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 barbentane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Pate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Filet de poisson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riz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7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Yaourt aux fruit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23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crème dessert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Dessert du mercredi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 </a:t>
                      </a: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894" y="346566"/>
            <a:ext cx="1917890" cy="71892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46159" y="1573949"/>
            <a:ext cx="213360" cy="1307584"/>
          </a:xfrm>
          <a:prstGeom prst="rect">
            <a:avLst/>
          </a:prstGeom>
        </p:spPr>
      </p:pic>
      <p:pic>
        <p:nvPicPr>
          <p:cNvPr id="8" name="Picture 10" descr="Le label roug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5957" y="6522875"/>
            <a:ext cx="239205" cy="157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6200017" y="6459036"/>
            <a:ext cx="215089" cy="183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2" descr="Spécialité traditionnelle garantie (STG)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328" y="6447703"/>
            <a:ext cx="259316" cy="259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>
            <a:off x="9870931" y="3358704"/>
            <a:ext cx="187947" cy="147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/>
          <p:cNvSpPr txBox="1"/>
          <p:nvPr/>
        </p:nvSpPr>
        <p:spPr>
          <a:xfrm>
            <a:off x="4047874" y="1134804"/>
            <a:ext cx="60757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="1" dirty="0">
                <a:solidFill>
                  <a:schemeClr val="accent1"/>
                </a:solidFill>
              </a:rPr>
              <a:t>Menu du 02 au 06 mars 2026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293" y="6446319"/>
            <a:ext cx="211087" cy="2149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447" y="6428501"/>
            <a:ext cx="265234" cy="1976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694" y="6471700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7729" y="6481893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4727" y="3097451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694" y="6450539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688" y="6525587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9550" y="4420663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823" y="6462849"/>
            <a:ext cx="242493" cy="2033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209" y="6483892"/>
            <a:ext cx="235788" cy="132289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848" y="6419358"/>
            <a:ext cx="262323" cy="199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462">
            <a:off x="8849304" y="3326947"/>
            <a:ext cx="228554" cy="146192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6809" y="6513889"/>
            <a:ext cx="224750" cy="143759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4360" y="3715357"/>
            <a:ext cx="204871" cy="131044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8597" y="4926935"/>
            <a:ext cx="262313" cy="16778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4465" y="2778465"/>
            <a:ext cx="247503" cy="158312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652417" y="6399897"/>
            <a:ext cx="280199" cy="179226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078" y="6518055"/>
            <a:ext cx="253536" cy="167605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455" y="3369510"/>
            <a:ext cx="280415" cy="179364"/>
          </a:xfrm>
          <a:prstGeom prst="rect">
            <a:avLst/>
          </a:prstGeom>
        </p:spPr>
      </p:pic>
      <p:pic>
        <p:nvPicPr>
          <p:cNvPr id="38" name="Picture 10" descr="Le label rouge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6954" y="6518323"/>
            <a:ext cx="193390" cy="127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2519884" y="6500537"/>
            <a:ext cx="232709" cy="155139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5940122" y="3073769"/>
            <a:ext cx="217081" cy="11670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3725454" y="4876875"/>
            <a:ext cx="144251" cy="20118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3782301" y="2509141"/>
            <a:ext cx="146317" cy="201185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8573971" y="2465139"/>
            <a:ext cx="146317" cy="20118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3569788" y="6457855"/>
            <a:ext cx="192259" cy="192259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7738059" y="3503757"/>
            <a:ext cx="146317" cy="20118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3939175" y="3301441"/>
            <a:ext cx="162150" cy="222956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4977463" y="6494087"/>
            <a:ext cx="188992" cy="188992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4979086" y="6485147"/>
            <a:ext cx="188992" cy="188992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4646649" y="6470469"/>
            <a:ext cx="140220" cy="201185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4127396" y="7209681"/>
            <a:ext cx="7975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/>
          </a:p>
        </p:txBody>
      </p:sp>
      <p:pic>
        <p:nvPicPr>
          <p:cNvPr id="47" name="Image 46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2075056" y="3178333"/>
            <a:ext cx="223667" cy="144452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4374586" y="3358704"/>
            <a:ext cx="224598" cy="145053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7834179" y="4967389"/>
            <a:ext cx="275547" cy="177958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8664610" y="3103746"/>
            <a:ext cx="173623" cy="110926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3802514" y="6407210"/>
            <a:ext cx="248872" cy="186654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3775666" y="6443886"/>
            <a:ext cx="261710" cy="197618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4161766" y="6434248"/>
            <a:ext cx="242493" cy="242493"/>
          </a:xfrm>
          <a:prstGeom prst="rect">
            <a:avLst/>
          </a:prstGeom>
        </p:spPr>
      </p:pic>
      <p:sp>
        <p:nvSpPr>
          <p:cNvPr id="53" name="Rectangle 52"/>
          <p:cNvSpPr/>
          <p:nvPr/>
        </p:nvSpPr>
        <p:spPr>
          <a:xfrm>
            <a:off x="9072697" y="3549748"/>
            <a:ext cx="1070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fr-FR" b="1" i="1" dirty="0">
              <a:solidFill>
                <a:srgbClr val="C00000"/>
              </a:solidFill>
            </a:endParaRPr>
          </a:p>
        </p:txBody>
      </p:sp>
      <p:pic>
        <p:nvPicPr>
          <p:cNvPr id="54" name="Image 53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5862607" y="6399897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5870666" y="6415803"/>
            <a:ext cx="286537" cy="323116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4109303" y="1293153"/>
            <a:ext cx="286537" cy="323116"/>
          </a:xfrm>
          <a:prstGeom prst="rect">
            <a:avLst/>
          </a:prstGeom>
        </p:spPr>
      </p:pic>
      <p:sp>
        <p:nvSpPr>
          <p:cNvPr id="57" name="Rectangle 56"/>
          <p:cNvSpPr/>
          <p:nvPr/>
        </p:nvSpPr>
        <p:spPr>
          <a:xfrm>
            <a:off x="5916548" y="3219065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endParaRPr lang="fr-FR" dirty="0">
              <a:solidFill>
                <a:srgbClr val="009900"/>
              </a:solidFill>
            </a:endParaRPr>
          </a:p>
        </p:txBody>
      </p:sp>
      <p:pic>
        <p:nvPicPr>
          <p:cNvPr id="58" name="Image 57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5879198" y="6384789"/>
            <a:ext cx="286537" cy="323116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3771337" y="6428501"/>
            <a:ext cx="262151" cy="201185"/>
          </a:xfrm>
          <a:prstGeom prst="rect">
            <a:avLst/>
          </a:prstGeom>
        </p:spPr>
      </p:pic>
      <p:pic>
        <p:nvPicPr>
          <p:cNvPr id="60" name="Image 59">
            <a:extLst>
              <a:ext uri="{FF2B5EF4-FFF2-40B4-BE49-F238E27FC236}">
                <a16:creationId xmlns:a16="http://schemas.microsoft.com/office/drawing/2014/main" id="{D0023F5B-7FB0-485B-B508-E51EA7781E60}"/>
              </a:ext>
            </a:extLst>
      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5720614" y="3058616"/>
            <a:ext cx="140220" cy="201185"/>
          </a:xfrm>
          <a:prstGeom prst="rect">
            <a:avLst/>
          </a:prstGeom>
        </p:spPr>
      </p:pic>
      <p:pic>
        <p:nvPicPr>
          <p:cNvPr id="61" name="Image 60">
            <a:extLst>
              <a:ext uri="{FF2B5EF4-FFF2-40B4-BE49-F238E27FC236}">
                <a16:creationId xmlns:a16="http://schemas.microsoft.com/office/drawing/2014/main" id="{0E5D31B3-AA8B-4A47-8F7E-CAD9596F8510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12029754" y="5508972"/>
            <a:ext cx="192806" cy="187987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86C4F5D5-F62D-4AF2-B8BE-5DC1B05C4F54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4194312" y="6457855"/>
            <a:ext cx="206967" cy="201793"/>
          </a:xfrm>
          <a:prstGeom prst="rect">
            <a:avLst/>
          </a:prstGeom>
        </p:spPr>
      </p:pic>
      <p:pic>
        <p:nvPicPr>
          <p:cNvPr id="63" name="Image 62">
            <a:extLst>
              <a:ext uri="{FF2B5EF4-FFF2-40B4-BE49-F238E27FC236}">
                <a16:creationId xmlns:a16="http://schemas.microsoft.com/office/drawing/2014/main" id="{2BCCC699-0D68-498D-A2F1-CFF178AFB4AA}"/>
              </a:ext>
            </a:extLst>
      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10423013" y="2415907"/>
            <a:ext cx="286537" cy="323116"/>
          </a:xfrm>
          <a:prstGeom prst="rect">
            <a:avLst/>
          </a:prstGeom>
        </p:spPr>
      </p:pic>
      <p:pic>
        <p:nvPicPr>
          <p:cNvPr id="65" name="Image 64">
            <a:extLst>
              <a:ext uri="{FF2B5EF4-FFF2-40B4-BE49-F238E27FC236}">
                <a16:creationId xmlns:a16="http://schemas.microsoft.com/office/drawing/2014/main" id="{5E12AB4A-DD86-4428-86FC-8DD9D2CAB687}"/>
              </a:ext>
            </a:extLst>
      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8322359" y="3207952"/>
            <a:ext cx="286537" cy="323116"/>
          </a:xfrm>
          <a:prstGeom prst="rect">
            <a:avLst/>
          </a:prstGeom>
        </p:spPr>
      </p:pic>
      <p:pic>
        <p:nvPicPr>
          <p:cNvPr id="36" name="Image 35">
            <a:extLst>
              <a:ext uri="{FF2B5EF4-FFF2-40B4-BE49-F238E27FC236}">
                <a16:creationId xmlns:a16="http://schemas.microsoft.com/office/drawing/2014/main" id="{9A699A28-866A-4EF5-BB1B-7E3C7EC6DDFC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4166519" y="3104242"/>
            <a:ext cx="213378" cy="146317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209328F9-D877-4115-AD9C-E02D68FC4423}"/>
              </a:ext>
            </a:extLst>
      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3464910" y="2307861"/>
            <a:ext cx="286537" cy="323116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E6EA44AA-97C6-4DE2-94A9-D15687CC9461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5468307" y="6442439"/>
            <a:ext cx="209921" cy="212228"/>
          </a:xfrm>
          <a:prstGeom prst="rect">
            <a:avLst/>
          </a:prstGeom>
        </p:spPr>
      </p:pic>
      <p:pic>
        <p:nvPicPr>
          <p:cNvPr id="67" name="Image 66">
            <a:extLst>
              <a:ext uri="{FF2B5EF4-FFF2-40B4-BE49-F238E27FC236}">
                <a16:creationId xmlns:a16="http://schemas.microsoft.com/office/drawing/2014/main" id="{58E8CF9E-3BAC-644B-F517-A292F799AC68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1924370" y="5669175"/>
            <a:ext cx="9266723" cy="274344"/>
          </a:xfrm>
          <a:prstGeom prst="rect">
            <a:avLst/>
          </a:prstGeom>
        </p:spPr>
      </p:pic>
      <p:pic>
        <p:nvPicPr>
          <p:cNvPr id="69" name="Image 68">
            <a:extLst>
              <a:ext uri="{FF2B5EF4-FFF2-40B4-BE49-F238E27FC236}">
                <a16:creationId xmlns:a16="http://schemas.microsoft.com/office/drawing/2014/main" id="{82C65B92-5292-BE3C-9499-3B83E42A0FD4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88730" y="1154654"/>
            <a:ext cx="5759196" cy="675132"/>
          </a:xfrm>
          <a:prstGeom prst="rect">
            <a:avLst/>
          </a:prstGeom>
        </p:spPr>
      </p:pic>
      <p:pic>
        <p:nvPicPr>
          <p:cNvPr id="72" name="Image 71">
            <a:extLst>
              <a:ext uri="{FF2B5EF4-FFF2-40B4-BE49-F238E27FC236}">
                <a16:creationId xmlns:a16="http://schemas.microsoft.com/office/drawing/2014/main" id="{21D55C14-2C04-0137-CEA0-CD2FCBEFA820}"/>
              </a:ext>
            </a:extLst>
          </p:cNvPr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3277605" y="5920424"/>
            <a:ext cx="5759196" cy="606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014200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62067</TotalTime>
  <Words>71</Words>
  <Application>Microsoft Office PowerPoint</Application>
  <PresentationFormat>Grand écran</PresentationFormat>
  <Paragraphs>36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Century Gothic</vt:lpstr>
      <vt:lpstr>Wingdings 3</vt:lpstr>
      <vt:lpstr>Brin</vt:lpstr>
      <vt:lpstr> Restaurant   Scolaire Les Moulins 04.90.90.17.29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Restaurant  Scolaire Les Moulins 04.90.90.17.29</dc:title>
  <dc:creator>Cantine</dc:creator>
  <cp:lastModifiedBy>Cantine</cp:lastModifiedBy>
  <cp:revision>588</cp:revision>
  <cp:lastPrinted>2026-02-11T06:15:58Z</cp:lastPrinted>
  <dcterms:created xsi:type="dcterms:W3CDTF">2022-08-24T10:37:41Z</dcterms:created>
  <dcterms:modified xsi:type="dcterms:W3CDTF">2026-02-23T08:28:00Z</dcterms:modified>
</cp:coreProperties>
</file>