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12192000" cy="6858000"/>
  <p:notesSz cx="6797675" cy="9928225"/>
  <p:defaultTextStyle>
    <a:defPPr rtl="0"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ntine" initials="C" lastIdx="0" clrIdx="0">
    <p:extLst>
      <p:ext uri="{19B8F6BF-5375-455C-9EA6-DF929625EA0E}">
        <p15:presenceInfo xmlns:p15="http://schemas.microsoft.com/office/powerpoint/2012/main" userId="S-1-5-21-4221963821-3045093009-3912752891-161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0" d="100"/>
          <a:sy n="90" d="100"/>
        </p:scale>
        <p:origin x="302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dirty="0"/>
          </a:p>
        </p:txBody>
      </p:sp>
      <p:sp>
        <p:nvSpPr>
          <p:cNvPr id="3" name="Espace réservé de la date 2"/>
          <p:cNvSpPr>
            <a:spLocks noGrp="1"/>
          </p:cNvSpPr>
          <p:nvPr>
            <p:ph type="dt" sz="quarter" idx="1"/>
          </p:nvPr>
        </p:nvSpPr>
        <p:spPr>
          <a:xfrm>
            <a:off x="3850448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251DD0D-29CA-46D1-859C-5C32E104029A}" type="datetime1">
              <a:rPr lang="fr-FR" smtClean="0"/>
              <a:t>21/02/2024</a:t>
            </a:fld>
            <a:endParaRPr lang="fr-FR" dirty="0"/>
          </a:p>
        </p:txBody>
      </p:sp>
      <p:sp>
        <p:nvSpPr>
          <p:cNvPr id="4" name="Espace réservé du pied de page 3"/>
          <p:cNvSpPr>
            <a:spLocks noGrp="1"/>
          </p:cNvSpPr>
          <p:nvPr>
            <p:ph type="ftr" sz="quarter" idx="2"/>
          </p:nvPr>
        </p:nvSpPr>
        <p:spPr>
          <a:xfrm>
            <a:off x="5" y="9430094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dirty="0"/>
          </a:p>
        </p:txBody>
      </p:sp>
      <p:sp>
        <p:nvSpPr>
          <p:cNvPr id="5" name="Espace réservé du numéro de diapositive 4"/>
          <p:cNvSpPr>
            <a:spLocks noGrp="1"/>
          </p:cNvSpPr>
          <p:nvPr>
            <p:ph type="sldNum" sz="quarter" idx="3"/>
          </p:nvPr>
        </p:nvSpPr>
        <p:spPr>
          <a:xfrm>
            <a:off x="3850448" y="9430094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7EA21AD-3BA7-4B49-9DF1-2171993A801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243499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noProof="0" dirty="0"/>
          </a:p>
        </p:txBody>
      </p:sp>
      <p:sp>
        <p:nvSpPr>
          <p:cNvPr id="3" name="Espace réservé de la date 2"/>
          <p:cNvSpPr>
            <a:spLocks noGrp="1"/>
          </p:cNvSpPr>
          <p:nvPr>
            <p:ph type="dt" idx="1"/>
          </p:nvPr>
        </p:nvSpPr>
        <p:spPr>
          <a:xfrm>
            <a:off x="3850448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165E1F-861A-45B0-916B-9788F2325C04}" type="datetime1">
              <a:rPr lang="fr-FR" noProof="0" smtClean="0"/>
              <a:pPr/>
              <a:t>21/02/2024</a:t>
            </a:fld>
            <a:endParaRPr lang="fr-FR" noProof="0" dirty="0"/>
          </a:p>
        </p:txBody>
      </p:sp>
      <p:sp>
        <p:nvSpPr>
          <p:cNvPr id="4" name="Espace réservé d’image de diapositive 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r-FR" noProof="0" dirty="0"/>
          </a:p>
        </p:txBody>
      </p:sp>
      <p:sp>
        <p:nvSpPr>
          <p:cNvPr id="5" name="Espace réservé des notes 4"/>
          <p:cNvSpPr>
            <a:spLocks noGrp="1"/>
          </p:cNvSpPr>
          <p:nvPr>
            <p:ph type="body" sz="quarter" idx="3"/>
          </p:nvPr>
        </p:nvSpPr>
        <p:spPr>
          <a:xfrm>
            <a:off x="679768" y="4777960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-FR" noProof="0" dirty="0"/>
              <a:t>Modifiez les styles du texte du masque</a:t>
            </a:r>
          </a:p>
          <a:p>
            <a:pPr lvl="1" rtl="0"/>
            <a:r>
              <a:rPr lang="fr-FR" noProof="0" dirty="0"/>
              <a:t>Deuxième niveau</a:t>
            </a:r>
          </a:p>
          <a:p>
            <a:pPr lvl="2" rtl="0"/>
            <a:r>
              <a:rPr lang="fr-FR" noProof="0" dirty="0"/>
              <a:t>Troisième niveau</a:t>
            </a:r>
          </a:p>
          <a:p>
            <a:pPr lvl="3" rtl="0"/>
            <a:r>
              <a:rPr lang="fr-FR" noProof="0" dirty="0"/>
              <a:t>Quatrième niveau</a:t>
            </a:r>
          </a:p>
          <a:p>
            <a:pPr lvl="4" rtl="0"/>
            <a:r>
              <a:rPr lang="fr-FR" noProof="0" dirty="0"/>
              <a:t>Cinquième niveau</a:t>
            </a:r>
          </a:p>
        </p:txBody>
      </p:sp>
      <p:sp>
        <p:nvSpPr>
          <p:cNvPr id="6" name="Espace réservé du pied de page 5"/>
          <p:cNvSpPr>
            <a:spLocks noGrp="1"/>
          </p:cNvSpPr>
          <p:nvPr>
            <p:ph type="ftr" sz="quarter" idx="4"/>
          </p:nvPr>
        </p:nvSpPr>
        <p:spPr>
          <a:xfrm>
            <a:off x="5" y="9430094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noProof="0" dirty="0"/>
          </a:p>
        </p:txBody>
      </p:sp>
      <p:sp>
        <p:nvSpPr>
          <p:cNvPr id="7" name="Espace réservé du numéro de diapositive 6"/>
          <p:cNvSpPr>
            <a:spLocks noGrp="1"/>
          </p:cNvSpPr>
          <p:nvPr>
            <p:ph type="sldNum" sz="quarter" idx="5"/>
          </p:nvPr>
        </p:nvSpPr>
        <p:spPr>
          <a:xfrm>
            <a:off x="3850448" y="9430094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F669046-D62F-49D8-96B7-3C014DC234D7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293714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72966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2438C-5C65-44D4-9468-2841DB41C4D0}" type="datetimeFigureOut">
              <a:rPr lang="fr-FR" smtClean="0"/>
              <a:t>21/02/2024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B1E21-2443-4282-A3C5-A63BCDCBC5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7895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D01E6-3D6E-4E62-8A2A-8CDB63E733FA}" type="datetime1">
              <a:rPr lang="fr-FR" noProof="0" smtClean="0"/>
              <a:pPr/>
              <a:t>21/02/2024</a:t>
            </a:fld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225095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93946-AF2C-476D-B85F-CCF969B7ADC0}" type="datetime1">
              <a:rPr lang="fr-FR" noProof="0" smtClean="0"/>
              <a:pPr/>
              <a:t>21/02/2024</a:t>
            </a:fld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60035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C59BA-1B09-4657-AEF7-7D4AED09C75D}" type="datetime1">
              <a:rPr lang="fr-FR" noProof="0" smtClean="0"/>
              <a:pPr/>
              <a:t>21/02/2024</a:t>
            </a:fld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969605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421F5-2119-402C-9760-3FB6C30702F7}" type="datetime1">
              <a:rPr lang="fr-FR" noProof="0" smtClean="0"/>
              <a:pPr/>
              <a:t>21/02/2024</a:t>
            </a:fld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69872350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421F5-2119-402C-9760-3FB6C30702F7}" type="datetime1">
              <a:rPr lang="fr-FR" noProof="0" smtClean="0"/>
              <a:pPr/>
              <a:t>21/02/2024</a:t>
            </a:fld>
            <a:endParaRPr lang="fr-FR" noProof="0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022107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438F6-FB40-48FD-9A97-3ED1C7519468}" type="datetime1">
              <a:rPr lang="fr-FR" noProof="0" smtClean="0"/>
              <a:pPr/>
              <a:t>21/02/2024</a:t>
            </a:fld>
            <a:endParaRPr lang="fr-FR" noProof="0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806233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421F5-2119-402C-9760-3FB6C30702F7}" type="datetime1">
              <a:rPr lang="fr-FR" noProof="0" smtClean="0"/>
              <a:pPr/>
              <a:t>21/02/2024</a:t>
            </a:fld>
            <a:endParaRPr lang="fr-FR" noProof="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76361018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480E5-AF13-4EE1-A25C-92C2F454C56A}" type="datetime1">
              <a:rPr lang="fr-FR" noProof="0" smtClean="0"/>
              <a:pPr/>
              <a:t>21/02/2024</a:t>
            </a:fld>
            <a:endParaRPr lang="fr-FR" noProof="0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633381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C8DE-564C-4A5D-BB94-F08A595A9AAF}" type="datetime1">
              <a:rPr lang="fr-FR" noProof="0" smtClean="0"/>
              <a:pPr/>
              <a:t>21/02/2024</a:t>
            </a:fld>
            <a:endParaRPr lang="fr-FR" noProof="0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03661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C5689-5A8F-4BB4-B59A-57E7E136D5FA}" type="datetime1">
              <a:rPr lang="fr-FR" noProof="0" smtClean="0"/>
              <a:pPr/>
              <a:t>21/02/2024</a:t>
            </a:fld>
            <a:endParaRPr lang="fr-FR" noProof="0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425382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421F5-2119-402C-9760-3FB6C30702F7}" type="datetime1">
              <a:rPr lang="fr-FR" noProof="0" smtClean="0"/>
              <a:pPr/>
              <a:t>21/02/2024</a:t>
            </a:fld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484FD59D-33F1-4A76-843D-E67207CAFE54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  <p:grpSp>
        <p:nvGrpSpPr>
          <p:cNvPr id="7" name="Groupe 6" descr="Fleur unique sur le côté droit de la diapositive"/>
          <p:cNvGrpSpPr/>
          <p:nvPr userDrawn="1"/>
        </p:nvGrpSpPr>
        <p:grpSpPr bwMode="gray"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8" name="Forme libre 44"/>
            <p:cNvSpPr>
              <a:spLocks/>
            </p:cNvSpPr>
            <p:nvPr userDrawn="1"/>
          </p:nvSpPr>
          <p:spPr bwMode="gray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9" name="Ligne 45"/>
            <p:cNvSpPr>
              <a:spLocks noChangeShapeType="1"/>
            </p:cNvSpPr>
            <p:nvPr userDrawn="1"/>
          </p:nvSpPr>
          <p:spPr bwMode="gray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10" name="Forme libre 46"/>
            <p:cNvSpPr>
              <a:spLocks/>
            </p:cNvSpPr>
            <p:nvPr userDrawn="1"/>
          </p:nvSpPr>
          <p:spPr bwMode="gray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11" name="Forme libre 47"/>
            <p:cNvSpPr>
              <a:spLocks/>
            </p:cNvSpPr>
            <p:nvPr userDrawn="1"/>
          </p:nvSpPr>
          <p:spPr bwMode="gray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12" name="Forme libre 48"/>
            <p:cNvSpPr>
              <a:spLocks/>
            </p:cNvSpPr>
            <p:nvPr userDrawn="1"/>
          </p:nvSpPr>
          <p:spPr bwMode="gray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13" name="Forme libre 49"/>
            <p:cNvSpPr>
              <a:spLocks/>
            </p:cNvSpPr>
            <p:nvPr userDrawn="1"/>
          </p:nvSpPr>
          <p:spPr bwMode="gray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14" name="Forme libre 10"/>
            <p:cNvSpPr>
              <a:spLocks/>
            </p:cNvSpPr>
            <p:nvPr userDrawn="1"/>
          </p:nvSpPr>
          <p:spPr bwMode="gray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15" name="Forme libre 16"/>
            <p:cNvSpPr>
              <a:spLocks/>
            </p:cNvSpPr>
            <p:nvPr userDrawn="1"/>
          </p:nvSpPr>
          <p:spPr bwMode="gray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16" name="Forme libre 18"/>
            <p:cNvSpPr>
              <a:spLocks/>
            </p:cNvSpPr>
            <p:nvPr userDrawn="1"/>
          </p:nvSpPr>
          <p:spPr bwMode="gray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</p:grpSp>
      <p:grpSp>
        <p:nvGrpSpPr>
          <p:cNvPr id="17" name="Groupe 16" descr="Groupe de fleurs sur le côté gauche de la diapositive"/>
          <p:cNvGrpSpPr/>
          <p:nvPr userDrawn="1"/>
        </p:nvGrpSpPr>
        <p:grpSpPr bwMode="gray">
          <a:xfrm>
            <a:off x="44450" y="1370013"/>
            <a:ext cx="1198563" cy="5487987"/>
            <a:chOff x="44450" y="1370013"/>
            <a:chExt cx="1198563" cy="5487987"/>
          </a:xfrm>
        </p:grpSpPr>
        <p:sp>
          <p:nvSpPr>
            <p:cNvPr id="18" name="Forme libre 5"/>
            <p:cNvSpPr>
              <a:spLocks/>
            </p:cNvSpPr>
            <p:nvPr userDrawn="1"/>
          </p:nvSpPr>
          <p:spPr bwMode="gray">
            <a:xfrm flipH="1">
              <a:off x="277813" y="6858000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19" name="Ligne 6"/>
            <p:cNvSpPr>
              <a:spLocks noChangeShapeType="1"/>
            </p:cNvSpPr>
            <p:nvPr userDrawn="1"/>
          </p:nvSpPr>
          <p:spPr bwMode="gray">
            <a:xfrm>
              <a:off x="277813" y="6858000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0" name="Forme libre 7"/>
            <p:cNvSpPr>
              <a:spLocks/>
            </p:cNvSpPr>
            <p:nvPr userDrawn="1"/>
          </p:nvSpPr>
          <p:spPr bwMode="gray">
            <a:xfrm flipH="1">
              <a:off x="117475" y="5873750"/>
              <a:ext cx="173038" cy="984250"/>
            </a:xfrm>
            <a:custGeom>
              <a:avLst/>
              <a:gdLst>
                <a:gd name="T0" fmla="*/ 0 w 70"/>
                <a:gd name="T1" fmla="*/ 402 h 402"/>
                <a:gd name="T2" fmla="*/ 0 w 70"/>
                <a:gd name="T3" fmla="*/ 1 h 402"/>
                <a:gd name="T4" fmla="*/ 4 w 70"/>
                <a:gd name="T5" fmla="*/ 0 h 402"/>
                <a:gd name="T6" fmla="*/ 5 w 70"/>
                <a:gd name="T7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402">
                  <a:moveTo>
                    <a:pt x="0" y="402"/>
                  </a:moveTo>
                  <a:cubicBezTo>
                    <a:pt x="66" y="232"/>
                    <a:pt x="1" y="4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2"/>
                    <a:pt x="70" y="231"/>
                    <a:pt x="5" y="40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1" name="Forme libre 8"/>
            <p:cNvSpPr>
              <a:spLocks/>
            </p:cNvSpPr>
            <p:nvPr userDrawn="1"/>
          </p:nvSpPr>
          <p:spPr bwMode="gray">
            <a:xfrm flipH="1">
              <a:off x="79375" y="3760788"/>
              <a:ext cx="87313" cy="76200"/>
            </a:xfrm>
            <a:custGeom>
              <a:avLst/>
              <a:gdLst>
                <a:gd name="T0" fmla="*/ 21 w 36"/>
                <a:gd name="T1" fmla="*/ 29 h 31"/>
                <a:gd name="T2" fmla="*/ 1 w 36"/>
                <a:gd name="T3" fmla="*/ 19 h 31"/>
                <a:gd name="T4" fmla="*/ 16 w 36"/>
                <a:gd name="T5" fmla="*/ 2 h 31"/>
                <a:gd name="T6" fmla="*/ 35 w 36"/>
                <a:gd name="T7" fmla="*/ 13 h 31"/>
                <a:gd name="T8" fmla="*/ 21 w 36"/>
                <a:gd name="T9" fmla="*/ 29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1">
                  <a:moveTo>
                    <a:pt x="21" y="29"/>
                  </a:moveTo>
                  <a:cubicBezTo>
                    <a:pt x="11" y="31"/>
                    <a:pt x="3" y="26"/>
                    <a:pt x="1" y="19"/>
                  </a:cubicBezTo>
                  <a:cubicBezTo>
                    <a:pt x="0" y="11"/>
                    <a:pt x="7" y="4"/>
                    <a:pt x="16" y="2"/>
                  </a:cubicBezTo>
                  <a:cubicBezTo>
                    <a:pt x="25" y="0"/>
                    <a:pt x="34" y="5"/>
                    <a:pt x="35" y="13"/>
                  </a:cubicBezTo>
                  <a:cubicBezTo>
                    <a:pt x="36" y="20"/>
                    <a:pt x="30" y="28"/>
                    <a:pt x="21" y="29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2" name="Forme libre 21"/>
            <p:cNvSpPr>
              <a:spLocks/>
            </p:cNvSpPr>
            <p:nvPr userDrawn="1"/>
          </p:nvSpPr>
          <p:spPr bwMode="gray">
            <a:xfrm flipH="1">
              <a:off x="241300" y="4100513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3" name="Forme libre 22"/>
            <p:cNvSpPr>
              <a:spLocks/>
            </p:cNvSpPr>
            <p:nvPr userDrawn="1"/>
          </p:nvSpPr>
          <p:spPr bwMode="gray">
            <a:xfrm flipH="1">
              <a:off x="762001" y="4652963"/>
              <a:ext cx="88900" cy="85725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4" name="Forme libre 23"/>
            <p:cNvSpPr>
              <a:spLocks/>
            </p:cNvSpPr>
            <p:nvPr userDrawn="1"/>
          </p:nvSpPr>
          <p:spPr bwMode="gray">
            <a:xfrm flipH="1">
              <a:off x="312738" y="2260600"/>
              <a:ext cx="730251" cy="4597400"/>
            </a:xfrm>
            <a:custGeom>
              <a:avLst/>
              <a:gdLst>
                <a:gd name="T0" fmla="*/ 171 w 297"/>
                <a:gd name="T1" fmla="*/ 0 h 1879"/>
                <a:gd name="T2" fmla="*/ 168 w 297"/>
                <a:gd name="T3" fmla="*/ 3 h 1879"/>
                <a:gd name="T4" fmla="*/ 264 w 297"/>
                <a:gd name="T5" fmla="*/ 422 h 1879"/>
                <a:gd name="T6" fmla="*/ 222 w 297"/>
                <a:gd name="T7" fmla="*/ 365 h 1879"/>
                <a:gd name="T8" fmla="*/ 219 w 297"/>
                <a:gd name="T9" fmla="*/ 368 h 1879"/>
                <a:gd name="T10" fmla="*/ 264 w 297"/>
                <a:gd name="T11" fmla="*/ 428 h 1879"/>
                <a:gd name="T12" fmla="*/ 264 w 297"/>
                <a:gd name="T13" fmla="*/ 428 h 1879"/>
                <a:gd name="T14" fmla="*/ 232 w 297"/>
                <a:gd name="T15" fmla="*/ 984 h 1879"/>
                <a:gd name="T16" fmla="*/ 0 w 297"/>
                <a:gd name="T17" fmla="*/ 1879 h 1879"/>
                <a:gd name="T18" fmla="*/ 5 w 297"/>
                <a:gd name="T19" fmla="*/ 1879 h 1879"/>
                <a:gd name="T20" fmla="*/ 236 w 297"/>
                <a:gd name="T21" fmla="*/ 985 h 1879"/>
                <a:gd name="T22" fmla="*/ 171 w 297"/>
                <a:gd name="T23" fmla="*/ 0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7" h="1879">
                  <a:moveTo>
                    <a:pt x="171" y="0"/>
                  </a:moveTo>
                  <a:cubicBezTo>
                    <a:pt x="168" y="3"/>
                    <a:pt x="168" y="3"/>
                    <a:pt x="168" y="3"/>
                  </a:cubicBezTo>
                  <a:cubicBezTo>
                    <a:pt x="225" y="70"/>
                    <a:pt x="258" y="217"/>
                    <a:pt x="264" y="422"/>
                  </a:cubicBezTo>
                  <a:cubicBezTo>
                    <a:pt x="222" y="365"/>
                    <a:pt x="222" y="365"/>
                    <a:pt x="222" y="365"/>
                  </a:cubicBezTo>
                  <a:cubicBezTo>
                    <a:pt x="219" y="368"/>
                    <a:pt x="219" y="368"/>
                    <a:pt x="219" y="36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9" y="583"/>
                    <a:pt x="258" y="772"/>
                    <a:pt x="232" y="984"/>
                  </a:cubicBezTo>
                  <a:cubicBezTo>
                    <a:pt x="181" y="1404"/>
                    <a:pt x="83" y="1780"/>
                    <a:pt x="0" y="1879"/>
                  </a:cubicBezTo>
                  <a:cubicBezTo>
                    <a:pt x="5" y="1879"/>
                    <a:pt x="5" y="1879"/>
                    <a:pt x="5" y="1879"/>
                  </a:cubicBezTo>
                  <a:cubicBezTo>
                    <a:pt x="88" y="1775"/>
                    <a:pt x="185" y="1401"/>
                    <a:pt x="236" y="985"/>
                  </a:cubicBezTo>
                  <a:cubicBezTo>
                    <a:pt x="297" y="487"/>
                    <a:pt x="273" y="119"/>
                    <a:pt x="171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5" name="Forme libre 24"/>
            <p:cNvSpPr>
              <a:spLocks/>
            </p:cNvSpPr>
            <p:nvPr userDrawn="1"/>
          </p:nvSpPr>
          <p:spPr bwMode="gray">
            <a:xfrm flipH="1">
              <a:off x="273050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6" name="Ligne 14"/>
            <p:cNvSpPr>
              <a:spLocks noChangeShapeType="1"/>
            </p:cNvSpPr>
            <p:nvPr userDrawn="1"/>
          </p:nvSpPr>
          <p:spPr bwMode="gray">
            <a:xfrm>
              <a:off x="273050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7" name="Forme libre 26"/>
            <p:cNvSpPr>
              <a:spLocks/>
            </p:cNvSpPr>
            <p:nvPr userDrawn="1"/>
          </p:nvSpPr>
          <p:spPr bwMode="gray">
            <a:xfrm flipH="1">
              <a:off x="273050" y="3594100"/>
              <a:ext cx="554038" cy="3263900"/>
            </a:xfrm>
            <a:custGeom>
              <a:avLst/>
              <a:gdLst>
                <a:gd name="T0" fmla="*/ 221 w 225"/>
                <a:gd name="T1" fmla="*/ 1334 h 1334"/>
                <a:gd name="T2" fmla="*/ 145 w 225"/>
                <a:gd name="T3" fmla="*/ 843 h 1334"/>
                <a:gd name="T4" fmla="*/ 0 w 225"/>
                <a:gd name="T5" fmla="*/ 1 h 1334"/>
                <a:gd name="T6" fmla="*/ 4 w 225"/>
                <a:gd name="T7" fmla="*/ 0 h 1334"/>
                <a:gd name="T8" fmla="*/ 149 w 225"/>
                <a:gd name="T9" fmla="*/ 842 h 1334"/>
                <a:gd name="T10" fmla="*/ 225 w 225"/>
                <a:gd name="T11" fmla="*/ 1334 h 1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5" h="1334">
                  <a:moveTo>
                    <a:pt x="221" y="1334"/>
                  </a:moveTo>
                  <a:cubicBezTo>
                    <a:pt x="200" y="1243"/>
                    <a:pt x="174" y="1055"/>
                    <a:pt x="145" y="843"/>
                  </a:cubicBezTo>
                  <a:cubicBezTo>
                    <a:pt x="101" y="518"/>
                    <a:pt x="52" y="149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5" y="148"/>
                    <a:pt x="105" y="517"/>
                    <a:pt x="149" y="842"/>
                  </a:cubicBezTo>
                  <a:cubicBezTo>
                    <a:pt x="178" y="1055"/>
                    <a:pt x="204" y="1244"/>
                    <a:pt x="225" y="133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8" name="Forme libre 27"/>
            <p:cNvSpPr>
              <a:spLocks/>
            </p:cNvSpPr>
            <p:nvPr userDrawn="1"/>
          </p:nvSpPr>
          <p:spPr bwMode="gray">
            <a:xfrm flipH="1">
              <a:off x="133350" y="3444875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9" name="Forme libre 28"/>
            <p:cNvSpPr>
              <a:spLocks/>
            </p:cNvSpPr>
            <p:nvPr userDrawn="1"/>
          </p:nvSpPr>
          <p:spPr bwMode="gray">
            <a:xfrm flipH="1">
              <a:off x="936626" y="4335463"/>
              <a:ext cx="133350" cy="131762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0" name="Forme libre 29"/>
            <p:cNvSpPr>
              <a:spLocks/>
            </p:cNvSpPr>
            <p:nvPr userDrawn="1"/>
          </p:nvSpPr>
          <p:spPr bwMode="gray">
            <a:xfrm flipH="1">
              <a:off x="44450" y="5021263"/>
              <a:ext cx="317500" cy="317500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1" name="Forme libre 30"/>
            <p:cNvSpPr>
              <a:spLocks/>
            </p:cNvSpPr>
            <p:nvPr userDrawn="1"/>
          </p:nvSpPr>
          <p:spPr bwMode="gray">
            <a:xfrm flipH="1">
              <a:off x="771526" y="3168650"/>
              <a:ext cx="131763" cy="131762"/>
            </a:xfrm>
            <a:custGeom>
              <a:avLst/>
              <a:gdLst>
                <a:gd name="T0" fmla="*/ 52 w 53"/>
                <a:gd name="T1" fmla="*/ 31 h 54"/>
                <a:gd name="T2" fmla="*/ 49 w 53"/>
                <a:gd name="T3" fmla="*/ 27 h 54"/>
                <a:gd name="T4" fmla="*/ 52 w 53"/>
                <a:gd name="T5" fmla="*/ 22 h 54"/>
                <a:gd name="T6" fmla="*/ 42 w 53"/>
                <a:gd name="T7" fmla="*/ 19 h 54"/>
                <a:gd name="T8" fmla="*/ 45 w 53"/>
                <a:gd name="T9" fmla="*/ 8 h 54"/>
                <a:gd name="T10" fmla="*/ 38 w 53"/>
                <a:gd name="T11" fmla="*/ 10 h 54"/>
                <a:gd name="T12" fmla="*/ 36 w 53"/>
                <a:gd name="T13" fmla="*/ 2 h 54"/>
                <a:gd name="T14" fmla="*/ 29 w 53"/>
                <a:gd name="T15" fmla="*/ 7 h 54"/>
                <a:gd name="T16" fmla="*/ 24 w 53"/>
                <a:gd name="T17" fmla="*/ 1 h 54"/>
                <a:gd name="T18" fmla="*/ 21 w 53"/>
                <a:gd name="T19" fmla="*/ 6 h 54"/>
                <a:gd name="T20" fmla="*/ 14 w 53"/>
                <a:gd name="T21" fmla="*/ 3 h 54"/>
                <a:gd name="T22" fmla="*/ 13 w 53"/>
                <a:gd name="T23" fmla="*/ 12 h 54"/>
                <a:gd name="T24" fmla="*/ 5 w 53"/>
                <a:gd name="T25" fmla="*/ 11 h 54"/>
                <a:gd name="T26" fmla="*/ 8 w 53"/>
                <a:gd name="T27" fmla="*/ 20 h 54"/>
                <a:gd name="T28" fmla="*/ 0 w 53"/>
                <a:gd name="T29" fmla="*/ 23 h 54"/>
                <a:gd name="T30" fmla="*/ 4 w 53"/>
                <a:gd name="T31" fmla="*/ 28 h 54"/>
                <a:gd name="T32" fmla="*/ 0 w 53"/>
                <a:gd name="T33" fmla="*/ 32 h 54"/>
                <a:gd name="T34" fmla="*/ 10 w 53"/>
                <a:gd name="T35" fmla="*/ 36 h 54"/>
                <a:gd name="T36" fmla="*/ 7 w 53"/>
                <a:gd name="T37" fmla="*/ 46 h 54"/>
                <a:gd name="T38" fmla="*/ 15 w 53"/>
                <a:gd name="T39" fmla="*/ 45 h 54"/>
                <a:gd name="T40" fmla="*/ 16 w 53"/>
                <a:gd name="T41" fmla="*/ 52 h 54"/>
                <a:gd name="T42" fmla="*/ 23 w 53"/>
                <a:gd name="T43" fmla="*/ 48 h 54"/>
                <a:gd name="T44" fmla="*/ 28 w 53"/>
                <a:gd name="T45" fmla="*/ 54 h 54"/>
                <a:gd name="T46" fmla="*/ 32 w 53"/>
                <a:gd name="T47" fmla="*/ 48 h 54"/>
                <a:gd name="T48" fmla="*/ 38 w 53"/>
                <a:gd name="T49" fmla="*/ 51 h 54"/>
                <a:gd name="T50" fmla="*/ 39 w 53"/>
                <a:gd name="T51" fmla="*/ 43 h 54"/>
                <a:gd name="T52" fmla="*/ 47 w 53"/>
                <a:gd name="T53" fmla="*/ 43 h 54"/>
                <a:gd name="T54" fmla="*/ 44 w 53"/>
                <a:gd name="T55" fmla="*/ 35 h 54"/>
                <a:gd name="T56" fmla="*/ 52 w 53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3" h="54">
                  <a:moveTo>
                    <a:pt x="52" y="31"/>
                  </a:moveTo>
                  <a:cubicBezTo>
                    <a:pt x="53" y="30"/>
                    <a:pt x="51" y="28"/>
                    <a:pt x="49" y="27"/>
                  </a:cubicBezTo>
                  <a:cubicBezTo>
                    <a:pt x="51" y="25"/>
                    <a:pt x="52" y="23"/>
                    <a:pt x="52" y="22"/>
                  </a:cubicBezTo>
                  <a:cubicBezTo>
                    <a:pt x="52" y="20"/>
                    <a:pt x="48" y="19"/>
                    <a:pt x="42" y="19"/>
                  </a:cubicBezTo>
                  <a:cubicBezTo>
                    <a:pt x="45" y="14"/>
                    <a:pt x="47" y="10"/>
                    <a:pt x="45" y="8"/>
                  </a:cubicBezTo>
                  <a:cubicBezTo>
                    <a:pt x="44" y="7"/>
                    <a:pt x="41" y="8"/>
                    <a:pt x="38" y="10"/>
                  </a:cubicBezTo>
                  <a:cubicBezTo>
                    <a:pt x="38" y="6"/>
                    <a:pt x="37" y="3"/>
                    <a:pt x="36" y="2"/>
                  </a:cubicBezTo>
                  <a:cubicBezTo>
                    <a:pt x="34" y="2"/>
                    <a:pt x="32" y="3"/>
                    <a:pt x="29" y="7"/>
                  </a:cubicBezTo>
                  <a:cubicBezTo>
                    <a:pt x="28" y="3"/>
                    <a:pt x="26" y="0"/>
                    <a:pt x="24" y="1"/>
                  </a:cubicBezTo>
                  <a:cubicBezTo>
                    <a:pt x="23" y="1"/>
                    <a:pt x="22" y="3"/>
                    <a:pt x="21" y="6"/>
                  </a:cubicBezTo>
                  <a:cubicBezTo>
                    <a:pt x="18" y="4"/>
                    <a:pt x="16" y="3"/>
                    <a:pt x="14" y="3"/>
                  </a:cubicBezTo>
                  <a:cubicBezTo>
                    <a:pt x="13" y="4"/>
                    <a:pt x="13" y="7"/>
                    <a:pt x="13" y="12"/>
                  </a:cubicBezTo>
                  <a:cubicBezTo>
                    <a:pt x="9" y="10"/>
                    <a:pt x="6" y="10"/>
                    <a:pt x="5" y="11"/>
                  </a:cubicBezTo>
                  <a:cubicBezTo>
                    <a:pt x="4" y="13"/>
                    <a:pt x="5" y="16"/>
                    <a:pt x="8" y="20"/>
                  </a:cubicBezTo>
                  <a:cubicBezTo>
                    <a:pt x="3" y="20"/>
                    <a:pt x="0" y="21"/>
                    <a:pt x="0" y="23"/>
                  </a:cubicBezTo>
                  <a:cubicBezTo>
                    <a:pt x="0" y="25"/>
                    <a:pt x="1" y="26"/>
                    <a:pt x="4" y="28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0" y="34"/>
                    <a:pt x="4" y="35"/>
                    <a:pt x="10" y="36"/>
                  </a:cubicBezTo>
                  <a:cubicBezTo>
                    <a:pt x="7" y="40"/>
                    <a:pt x="6" y="44"/>
                    <a:pt x="7" y="46"/>
                  </a:cubicBezTo>
                  <a:cubicBezTo>
                    <a:pt x="8" y="47"/>
                    <a:pt x="11" y="46"/>
                    <a:pt x="15" y="45"/>
                  </a:cubicBezTo>
                  <a:cubicBezTo>
                    <a:pt x="14" y="49"/>
                    <a:pt x="15" y="51"/>
                    <a:pt x="16" y="52"/>
                  </a:cubicBezTo>
                  <a:cubicBezTo>
                    <a:pt x="18" y="53"/>
                    <a:pt x="20" y="51"/>
                    <a:pt x="23" y="48"/>
                  </a:cubicBezTo>
                  <a:cubicBezTo>
                    <a:pt x="24" y="51"/>
                    <a:pt x="26" y="54"/>
                    <a:pt x="28" y="54"/>
                  </a:cubicBezTo>
                  <a:cubicBezTo>
                    <a:pt x="29" y="54"/>
                    <a:pt x="31" y="51"/>
                    <a:pt x="32" y="48"/>
                  </a:cubicBezTo>
                  <a:cubicBezTo>
                    <a:pt x="34" y="50"/>
                    <a:pt x="36" y="52"/>
                    <a:pt x="38" y="51"/>
                  </a:cubicBezTo>
                  <a:cubicBezTo>
                    <a:pt x="39" y="50"/>
                    <a:pt x="40" y="47"/>
                    <a:pt x="39" y="43"/>
                  </a:cubicBezTo>
                  <a:cubicBezTo>
                    <a:pt x="43" y="44"/>
                    <a:pt x="46" y="45"/>
                    <a:pt x="47" y="43"/>
                  </a:cubicBezTo>
                  <a:cubicBezTo>
                    <a:pt x="48" y="42"/>
                    <a:pt x="47" y="39"/>
                    <a:pt x="44" y="35"/>
                  </a:cubicBezTo>
                  <a:cubicBezTo>
                    <a:pt x="49" y="34"/>
                    <a:pt x="52" y="33"/>
                    <a:pt x="52" y="3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2" name="Forme libre 22"/>
            <p:cNvSpPr>
              <a:spLocks/>
            </p:cNvSpPr>
            <p:nvPr userDrawn="1"/>
          </p:nvSpPr>
          <p:spPr bwMode="gray">
            <a:xfrm flipH="1">
              <a:off x="118857" y="1370013"/>
              <a:ext cx="260350" cy="258762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3" name="Forme libre 32"/>
            <p:cNvSpPr>
              <a:spLocks/>
            </p:cNvSpPr>
            <p:nvPr userDrawn="1"/>
          </p:nvSpPr>
          <p:spPr bwMode="gray">
            <a:xfrm flipH="1">
              <a:off x="309563" y="4675188"/>
              <a:ext cx="246063" cy="347662"/>
            </a:xfrm>
            <a:custGeom>
              <a:avLst/>
              <a:gdLst>
                <a:gd name="T0" fmla="*/ 78 w 100"/>
                <a:gd name="T1" fmla="*/ 15 h 142"/>
                <a:gd name="T2" fmla="*/ 30 w 100"/>
                <a:gd name="T3" fmla="*/ 130 h 142"/>
                <a:gd name="T4" fmla="*/ 78 w 100"/>
                <a:gd name="T5" fmla="*/ 15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0" h="142">
                  <a:moveTo>
                    <a:pt x="78" y="15"/>
                  </a:moveTo>
                  <a:cubicBezTo>
                    <a:pt x="100" y="37"/>
                    <a:pt x="60" y="118"/>
                    <a:pt x="30" y="130"/>
                  </a:cubicBezTo>
                  <a:cubicBezTo>
                    <a:pt x="0" y="142"/>
                    <a:pt x="63" y="0"/>
                    <a:pt x="78" y="1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4" name="Forme libre 33"/>
            <p:cNvSpPr>
              <a:spLocks/>
            </p:cNvSpPr>
            <p:nvPr userDrawn="1"/>
          </p:nvSpPr>
          <p:spPr bwMode="gray">
            <a:xfrm flipH="1">
              <a:off x="608013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5" name="Ligne 27"/>
            <p:cNvSpPr>
              <a:spLocks noChangeShapeType="1"/>
            </p:cNvSpPr>
            <p:nvPr userDrawn="1"/>
          </p:nvSpPr>
          <p:spPr bwMode="gray">
            <a:xfrm>
              <a:off x="608013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6" name="Forme libre 35"/>
            <p:cNvSpPr>
              <a:spLocks/>
            </p:cNvSpPr>
            <p:nvPr userDrawn="1"/>
          </p:nvSpPr>
          <p:spPr bwMode="gray">
            <a:xfrm flipH="1">
              <a:off x="600075" y="5172075"/>
              <a:ext cx="339725" cy="1685925"/>
            </a:xfrm>
            <a:custGeom>
              <a:avLst/>
              <a:gdLst>
                <a:gd name="T0" fmla="*/ 131 w 138"/>
                <a:gd name="T1" fmla="*/ 689 h 689"/>
                <a:gd name="T2" fmla="*/ 0 w 138"/>
                <a:gd name="T3" fmla="*/ 4 h 689"/>
                <a:gd name="T4" fmla="*/ 1 w 138"/>
                <a:gd name="T5" fmla="*/ 0 h 689"/>
                <a:gd name="T6" fmla="*/ 132 w 138"/>
                <a:gd name="T7" fmla="*/ 403 h 689"/>
                <a:gd name="T8" fmla="*/ 135 w 138"/>
                <a:gd name="T9" fmla="*/ 689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689">
                  <a:moveTo>
                    <a:pt x="131" y="689"/>
                  </a:moveTo>
                  <a:cubicBezTo>
                    <a:pt x="136" y="509"/>
                    <a:pt x="136" y="50"/>
                    <a:pt x="0" y="4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73" y="25"/>
                    <a:pt x="117" y="161"/>
                    <a:pt x="132" y="403"/>
                  </a:cubicBezTo>
                  <a:cubicBezTo>
                    <a:pt x="138" y="513"/>
                    <a:pt x="137" y="621"/>
                    <a:pt x="135" y="68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grpSp>
          <p:nvGrpSpPr>
            <p:cNvPr id="37" name="Groupe 36"/>
            <p:cNvGrpSpPr/>
            <p:nvPr userDrawn="1"/>
          </p:nvGrpSpPr>
          <p:grpSpPr bwMode="gray">
            <a:xfrm rot="21049918">
              <a:off x="516851" y="3319634"/>
              <a:ext cx="682233" cy="504823"/>
              <a:chOff x="452438" y="3540125"/>
              <a:chExt cx="750888" cy="555625"/>
            </a:xfrm>
          </p:grpSpPr>
          <p:sp>
            <p:nvSpPr>
              <p:cNvPr id="60" name="Forme libre 59"/>
              <p:cNvSpPr>
                <a:spLocks/>
              </p:cNvSpPr>
              <p:nvPr userDrawn="1"/>
            </p:nvSpPr>
            <p:spPr bwMode="gray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r-FR" noProof="0" dirty="0"/>
              </a:p>
            </p:txBody>
          </p:sp>
          <p:sp>
            <p:nvSpPr>
              <p:cNvPr id="61" name="Forme libre 60"/>
              <p:cNvSpPr>
                <a:spLocks/>
              </p:cNvSpPr>
              <p:nvPr userDrawn="1"/>
            </p:nvSpPr>
            <p:spPr bwMode="gray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r-FR" noProof="0" dirty="0"/>
              </a:p>
            </p:txBody>
          </p:sp>
        </p:grpSp>
        <p:sp>
          <p:nvSpPr>
            <p:cNvPr id="38" name="Ovale 30"/>
            <p:cNvSpPr>
              <a:spLocks noChangeArrowheads="1"/>
            </p:cNvSpPr>
            <p:nvPr userDrawn="1"/>
          </p:nvSpPr>
          <p:spPr bwMode="gray">
            <a:xfrm flipH="1">
              <a:off x="822178" y="5832156"/>
              <a:ext cx="82550" cy="6985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9" name="Forme libre 38"/>
            <p:cNvSpPr>
              <a:spLocks/>
            </p:cNvSpPr>
            <p:nvPr userDrawn="1"/>
          </p:nvSpPr>
          <p:spPr bwMode="gray">
            <a:xfrm flipH="1">
              <a:off x="125840" y="3663574"/>
              <a:ext cx="519113" cy="444500"/>
            </a:xfrm>
            <a:custGeom>
              <a:avLst/>
              <a:gdLst>
                <a:gd name="T0" fmla="*/ 174 w 211"/>
                <a:gd name="T1" fmla="*/ 17 h 182"/>
                <a:gd name="T2" fmla="*/ 92 w 211"/>
                <a:gd name="T3" fmla="*/ 159 h 182"/>
                <a:gd name="T4" fmla="*/ 1 w 211"/>
                <a:gd name="T5" fmla="*/ 83 h 182"/>
                <a:gd name="T6" fmla="*/ 89 w 211"/>
                <a:gd name="T7" fmla="*/ 169 h 182"/>
                <a:gd name="T8" fmla="*/ 174 w 211"/>
                <a:gd name="T9" fmla="*/ 17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1" h="182">
                  <a:moveTo>
                    <a:pt x="174" y="17"/>
                  </a:moveTo>
                  <a:cubicBezTo>
                    <a:pt x="146" y="0"/>
                    <a:pt x="104" y="130"/>
                    <a:pt x="92" y="159"/>
                  </a:cubicBezTo>
                  <a:cubicBezTo>
                    <a:pt x="81" y="131"/>
                    <a:pt x="0" y="55"/>
                    <a:pt x="1" y="83"/>
                  </a:cubicBezTo>
                  <a:cubicBezTo>
                    <a:pt x="1" y="115"/>
                    <a:pt x="59" y="178"/>
                    <a:pt x="89" y="169"/>
                  </a:cubicBezTo>
                  <a:cubicBezTo>
                    <a:pt x="92" y="182"/>
                    <a:pt x="211" y="39"/>
                    <a:pt x="174" y="17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40" name="Forme libre 39"/>
            <p:cNvSpPr>
              <a:spLocks/>
            </p:cNvSpPr>
            <p:nvPr userDrawn="1"/>
          </p:nvSpPr>
          <p:spPr bwMode="gray">
            <a:xfrm flipH="1">
              <a:off x="725487" y="6030892"/>
              <a:ext cx="201613" cy="536575"/>
            </a:xfrm>
            <a:custGeom>
              <a:avLst/>
              <a:gdLst>
                <a:gd name="T0" fmla="*/ 35 w 82"/>
                <a:gd name="T1" fmla="*/ 3 h 219"/>
                <a:gd name="T2" fmla="*/ 24 w 82"/>
                <a:gd name="T3" fmla="*/ 171 h 219"/>
                <a:gd name="T4" fmla="*/ 35 w 82"/>
                <a:gd name="T5" fmla="*/ 3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2" h="219">
                  <a:moveTo>
                    <a:pt x="35" y="3"/>
                  </a:moveTo>
                  <a:cubicBezTo>
                    <a:pt x="0" y="0"/>
                    <a:pt x="23" y="150"/>
                    <a:pt x="24" y="171"/>
                  </a:cubicBezTo>
                  <a:cubicBezTo>
                    <a:pt x="25" y="219"/>
                    <a:pt x="82" y="7"/>
                    <a:pt x="35" y="3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41" name="Forme libre 40"/>
            <p:cNvSpPr>
              <a:spLocks/>
            </p:cNvSpPr>
            <p:nvPr userDrawn="1"/>
          </p:nvSpPr>
          <p:spPr bwMode="gray">
            <a:xfrm flipH="1">
              <a:off x="675480" y="6365050"/>
              <a:ext cx="188913" cy="112712"/>
            </a:xfrm>
            <a:custGeom>
              <a:avLst/>
              <a:gdLst>
                <a:gd name="T0" fmla="*/ 73 w 77"/>
                <a:gd name="T1" fmla="*/ 6 h 46"/>
                <a:gd name="T2" fmla="*/ 0 w 77"/>
                <a:gd name="T3" fmla="*/ 46 h 46"/>
                <a:gd name="T4" fmla="*/ 73 w 77"/>
                <a:gd name="T5" fmla="*/ 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" h="46">
                  <a:moveTo>
                    <a:pt x="73" y="6"/>
                  </a:moveTo>
                  <a:cubicBezTo>
                    <a:pt x="72" y="0"/>
                    <a:pt x="45" y="1"/>
                    <a:pt x="0" y="46"/>
                  </a:cubicBezTo>
                  <a:cubicBezTo>
                    <a:pt x="24" y="43"/>
                    <a:pt x="77" y="29"/>
                    <a:pt x="73" y="6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42" name="Forme libre 38"/>
            <p:cNvSpPr>
              <a:spLocks/>
            </p:cNvSpPr>
            <p:nvPr userDrawn="1"/>
          </p:nvSpPr>
          <p:spPr bwMode="gray">
            <a:xfrm flipH="1">
              <a:off x="444500" y="3063875"/>
              <a:ext cx="168275" cy="177800"/>
            </a:xfrm>
            <a:custGeom>
              <a:avLst/>
              <a:gdLst>
                <a:gd name="T0" fmla="*/ 8 w 68"/>
                <a:gd name="T1" fmla="*/ 25 h 73"/>
                <a:gd name="T2" fmla="*/ 21 w 68"/>
                <a:gd name="T3" fmla="*/ 67 h 73"/>
                <a:gd name="T4" fmla="*/ 61 w 68"/>
                <a:gd name="T5" fmla="*/ 48 h 73"/>
                <a:gd name="T6" fmla="*/ 48 w 68"/>
                <a:gd name="T7" fmla="*/ 6 h 73"/>
                <a:gd name="T8" fmla="*/ 8 w 68"/>
                <a:gd name="T9" fmla="*/ 25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73">
                  <a:moveTo>
                    <a:pt x="8" y="25"/>
                  </a:moveTo>
                  <a:cubicBezTo>
                    <a:pt x="0" y="41"/>
                    <a:pt x="6" y="60"/>
                    <a:pt x="21" y="67"/>
                  </a:cubicBezTo>
                  <a:cubicBezTo>
                    <a:pt x="36" y="73"/>
                    <a:pt x="53" y="65"/>
                    <a:pt x="61" y="48"/>
                  </a:cubicBezTo>
                  <a:cubicBezTo>
                    <a:pt x="68" y="32"/>
                    <a:pt x="63" y="13"/>
                    <a:pt x="48" y="6"/>
                  </a:cubicBezTo>
                  <a:cubicBezTo>
                    <a:pt x="33" y="0"/>
                    <a:pt x="15" y="8"/>
                    <a:pt x="8" y="2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43" name="Forme libre 39"/>
            <p:cNvSpPr>
              <a:spLocks/>
            </p:cNvSpPr>
            <p:nvPr userDrawn="1"/>
          </p:nvSpPr>
          <p:spPr bwMode="gray">
            <a:xfrm flipH="1">
              <a:off x="161925" y="5654675"/>
              <a:ext cx="357188" cy="257175"/>
            </a:xfrm>
            <a:custGeom>
              <a:avLst/>
              <a:gdLst>
                <a:gd name="T0" fmla="*/ 116 w 145"/>
                <a:gd name="T1" fmla="*/ 3 h 105"/>
                <a:gd name="T2" fmla="*/ 78 w 145"/>
                <a:gd name="T3" fmla="*/ 23 h 105"/>
                <a:gd name="T4" fmla="*/ 38 w 145"/>
                <a:gd name="T5" fmla="*/ 23 h 105"/>
                <a:gd name="T6" fmla="*/ 97 w 145"/>
                <a:gd name="T7" fmla="*/ 99 h 105"/>
                <a:gd name="T8" fmla="*/ 139 w 145"/>
                <a:gd name="T9" fmla="*/ 56 h 105"/>
                <a:gd name="T10" fmla="*/ 116 w 145"/>
                <a:gd name="T11" fmla="*/ 3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5" h="105">
                  <a:moveTo>
                    <a:pt x="116" y="3"/>
                  </a:moveTo>
                  <a:cubicBezTo>
                    <a:pt x="96" y="0"/>
                    <a:pt x="84" y="9"/>
                    <a:pt x="78" y="23"/>
                  </a:cubicBezTo>
                  <a:cubicBezTo>
                    <a:pt x="62" y="15"/>
                    <a:pt x="45" y="16"/>
                    <a:pt x="38" y="23"/>
                  </a:cubicBezTo>
                  <a:cubicBezTo>
                    <a:pt x="0" y="62"/>
                    <a:pt x="69" y="105"/>
                    <a:pt x="97" y="99"/>
                  </a:cubicBezTo>
                  <a:cubicBezTo>
                    <a:pt x="109" y="100"/>
                    <a:pt x="134" y="76"/>
                    <a:pt x="139" y="56"/>
                  </a:cubicBezTo>
                  <a:cubicBezTo>
                    <a:pt x="145" y="29"/>
                    <a:pt x="129" y="5"/>
                    <a:pt x="11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44" name="Forme libre 40"/>
            <p:cNvSpPr>
              <a:spLocks/>
            </p:cNvSpPr>
            <p:nvPr userDrawn="1"/>
          </p:nvSpPr>
          <p:spPr bwMode="gray">
            <a:xfrm flipH="1">
              <a:off x="111125" y="5670550"/>
              <a:ext cx="412750" cy="247650"/>
            </a:xfrm>
            <a:custGeom>
              <a:avLst/>
              <a:gdLst>
                <a:gd name="T0" fmla="*/ 164 w 168"/>
                <a:gd name="T1" fmla="*/ 24 h 101"/>
                <a:gd name="T2" fmla="*/ 101 w 168"/>
                <a:gd name="T3" fmla="*/ 80 h 101"/>
                <a:gd name="T4" fmla="*/ 98 w 168"/>
                <a:gd name="T5" fmla="*/ 46 h 101"/>
                <a:gd name="T6" fmla="*/ 76 w 168"/>
                <a:gd name="T7" fmla="*/ 1 h 101"/>
                <a:gd name="T8" fmla="*/ 88 w 168"/>
                <a:gd name="T9" fmla="*/ 83 h 101"/>
                <a:gd name="T10" fmla="*/ 58 w 168"/>
                <a:gd name="T11" fmla="*/ 63 h 101"/>
                <a:gd name="T12" fmla="*/ 9 w 168"/>
                <a:gd name="T13" fmla="*/ 52 h 101"/>
                <a:gd name="T14" fmla="*/ 96 w 168"/>
                <a:gd name="T15" fmla="*/ 96 h 101"/>
                <a:gd name="T16" fmla="*/ 98 w 168"/>
                <a:gd name="T17" fmla="*/ 96 h 101"/>
                <a:gd name="T18" fmla="*/ 99 w 168"/>
                <a:gd name="T19" fmla="*/ 95 h 101"/>
                <a:gd name="T20" fmla="*/ 139 w 168"/>
                <a:gd name="T21" fmla="*/ 67 h 101"/>
                <a:gd name="T22" fmla="*/ 164 w 168"/>
                <a:gd name="T23" fmla="*/ 24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" h="101">
                  <a:moveTo>
                    <a:pt x="164" y="24"/>
                  </a:moveTo>
                  <a:cubicBezTo>
                    <a:pt x="152" y="13"/>
                    <a:pt x="115" y="56"/>
                    <a:pt x="101" y="80"/>
                  </a:cubicBezTo>
                  <a:cubicBezTo>
                    <a:pt x="102" y="70"/>
                    <a:pt x="101" y="57"/>
                    <a:pt x="98" y="46"/>
                  </a:cubicBezTo>
                  <a:cubicBezTo>
                    <a:pt x="93" y="20"/>
                    <a:pt x="81" y="0"/>
                    <a:pt x="76" y="1"/>
                  </a:cubicBezTo>
                  <a:cubicBezTo>
                    <a:pt x="61" y="5"/>
                    <a:pt x="75" y="58"/>
                    <a:pt x="88" y="83"/>
                  </a:cubicBezTo>
                  <a:cubicBezTo>
                    <a:pt x="80" y="76"/>
                    <a:pt x="68" y="68"/>
                    <a:pt x="58" y="63"/>
                  </a:cubicBezTo>
                  <a:cubicBezTo>
                    <a:pt x="34" y="51"/>
                    <a:pt x="11" y="48"/>
                    <a:pt x="9" y="52"/>
                  </a:cubicBezTo>
                  <a:cubicBezTo>
                    <a:pt x="0" y="71"/>
                    <a:pt x="85" y="101"/>
                    <a:pt x="96" y="96"/>
                  </a:cubicBezTo>
                  <a:cubicBezTo>
                    <a:pt x="97" y="96"/>
                    <a:pt x="97" y="96"/>
                    <a:pt x="98" y="96"/>
                  </a:cubicBezTo>
                  <a:cubicBezTo>
                    <a:pt x="99" y="96"/>
                    <a:pt x="99" y="96"/>
                    <a:pt x="99" y="95"/>
                  </a:cubicBezTo>
                  <a:cubicBezTo>
                    <a:pt x="106" y="94"/>
                    <a:pt x="126" y="80"/>
                    <a:pt x="139" y="67"/>
                  </a:cubicBezTo>
                  <a:cubicBezTo>
                    <a:pt x="158" y="48"/>
                    <a:pt x="168" y="27"/>
                    <a:pt x="164" y="2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45" name="Ovale 33"/>
            <p:cNvSpPr>
              <a:spLocks noChangeArrowheads="1"/>
            </p:cNvSpPr>
            <p:nvPr userDrawn="1"/>
          </p:nvSpPr>
          <p:spPr bwMode="gray">
            <a:xfrm flipH="1">
              <a:off x="546100" y="1807440"/>
              <a:ext cx="82550" cy="698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46" name="Forme libre 18"/>
            <p:cNvSpPr>
              <a:spLocks/>
            </p:cNvSpPr>
            <p:nvPr userDrawn="1"/>
          </p:nvSpPr>
          <p:spPr bwMode="gray">
            <a:xfrm flipH="1">
              <a:off x="1088588" y="6153943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grpSp>
          <p:nvGrpSpPr>
            <p:cNvPr id="47" name="Groupe 46"/>
            <p:cNvGrpSpPr/>
            <p:nvPr userDrawn="1"/>
          </p:nvGrpSpPr>
          <p:grpSpPr bwMode="gray">
            <a:xfrm>
              <a:off x="603252" y="4833897"/>
              <a:ext cx="607348" cy="609642"/>
              <a:chOff x="2051052" y="5522596"/>
              <a:chExt cx="892175" cy="895542"/>
            </a:xfrm>
          </p:grpSpPr>
          <p:sp>
            <p:nvSpPr>
              <p:cNvPr id="54" name="Forme libre 5"/>
              <p:cNvSpPr>
                <a:spLocks/>
              </p:cNvSpPr>
              <p:nvPr userDrawn="1"/>
            </p:nvSpPr>
            <p:spPr bwMode="gray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r-FR" noProof="0" dirty="0"/>
              </a:p>
            </p:txBody>
          </p:sp>
          <p:sp>
            <p:nvSpPr>
              <p:cNvPr id="55" name="Ligne 6"/>
              <p:cNvSpPr>
                <a:spLocks noChangeShapeType="1"/>
              </p:cNvSpPr>
              <p:nvPr userDrawn="1"/>
            </p:nvSpPr>
            <p:spPr bwMode="gray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r-FR" noProof="0" dirty="0"/>
              </a:p>
            </p:txBody>
          </p:sp>
          <p:sp>
            <p:nvSpPr>
              <p:cNvPr id="56" name="Forme libre 32"/>
              <p:cNvSpPr>
                <a:spLocks/>
              </p:cNvSpPr>
              <p:nvPr userDrawn="1"/>
            </p:nvSpPr>
            <p:spPr bwMode="gray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r-FR" noProof="0" dirty="0"/>
              </a:p>
            </p:txBody>
          </p:sp>
          <p:sp>
            <p:nvSpPr>
              <p:cNvPr id="57" name="Forme libre 33"/>
              <p:cNvSpPr>
                <a:spLocks/>
              </p:cNvSpPr>
              <p:nvPr userDrawn="1"/>
            </p:nvSpPr>
            <p:spPr bwMode="gray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r-FR" noProof="0" dirty="0"/>
              </a:p>
            </p:txBody>
          </p:sp>
          <p:sp>
            <p:nvSpPr>
              <p:cNvPr id="58" name="Forme libre 32"/>
              <p:cNvSpPr>
                <a:spLocks/>
              </p:cNvSpPr>
              <p:nvPr userDrawn="1"/>
            </p:nvSpPr>
            <p:spPr bwMode="gray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r-FR" noProof="0" dirty="0"/>
              </a:p>
            </p:txBody>
          </p:sp>
          <p:sp>
            <p:nvSpPr>
              <p:cNvPr id="59" name="Ovale 54"/>
              <p:cNvSpPr/>
              <p:nvPr userDrawn="1"/>
            </p:nvSpPr>
            <p:spPr bwMode="gray"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fr-FR" noProof="0" dirty="0"/>
              </a:p>
            </p:txBody>
          </p:sp>
        </p:grpSp>
        <p:grpSp>
          <p:nvGrpSpPr>
            <p:cNvPr id="48" name="Groupe 47"/>
            <p:cNvGrpSpPr/>
            <p:nvPr userDrawn="1"/>
          </p:nvGrpSpPr>
          <p:grpSpPr bwMode="gray">
            <a:xfrm rot="19876682">
              <a:off x="80098" y="1916305"/>
              <a:ext cx="878030" cy="874332"/>
              <a:chOff x="4277517" y="3752400"/>
              <a:chExt cx="1154448" cy="1149586"/>
            </a:xfrm>
          </p:grpSpPr>
          <p:sp>
            <p:nvSpPr>
              <p:cNvPr id="49" name="Forme libre 48"/>
              <p:cNvSpPr>
                <a:spLocks/>
              </p:cNvSpPr>
              <p:nvPr userDrawn="1"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r-FR" noProof="0" dirty="0"/>
              </a:p>
            </p:txBody>
          </p:sp>
          <p:sp>
            <p:nvSpPr>
              <p:cNvPr id="50" name="Forme libre 35"/>
              <p:cNvSpPr>
                <a:spLocks/>
              </p:cNvSpPr>
              <p:nvPr userDrawn="1"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r-FR" noProof="0" dirty="0"/>
              </a:p>
            </p:txBody>
          </p:sp>
          <p:sp>
            <p:nvSpPr>
              <p:cNvPr id="51" name="Forme libre 41"/>
              <p:cNvSpPr>
                <a:spLocks/>
              </p:cNvSpPr>
              <p:nvPr userDrawn="1"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r-FR" noProof="0" dirty="0"/>
              </a:p>
            </p:txBody>
          </p:sp>
          <p:sp>
            <p:nvSpPr>
              <p:cNvPr id="52" name="Forme libre 41"/>
              <p:cNvSpPr>
                <a:spLocks/>
              </p:cNvSpPr>
              <p:nvPr userDrawn="1"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r-FR" noProof="0" dirty="0"/>
              </a:p>
            </p:txBody>
          </p:sp>
          <p:sp>
            <p:nvSpPr>
              <p:cNvPr id="53" name="Forme libre 42"/>
              <p:cNvSpPr>
                <a:spLocks/>
              </p:cNvSpPr>
              <p:nvPr userDrawn="1"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fr-FR" noProof="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2542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jp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96052" y="280883"/>
            <a:ext cx="7290487" cy="675503"/>
          </a:xfrm>
        </p:spPr>
        <p:txBody>
          <a:bodyPr rtlCol="0" anchor="ctr">
            <a:normAutofit/>
          </a:bodyPr>
          <a:lstStyle/>
          <a:p>
            <a:pPr rtl="0"/>
            <a:r>
              <a:rPr lang="fr-FR" sz="2400" b="1" dirty="0">
                <a:latin typeface="Algerian" panose="04020705040A02060702" pitchFamily="82" charset="0"/>
              </a:rPr>
              <a:t>Menu du 26 février au 1</a:t>
            </a:r>
            <a:r>
              <a:rPr lang="fr-FR" sz="2400" b="1" baseline="30000" dirty="0">
                <a:latin typeface="Algerian" panose="04020705040A02060702" pitchFamily="82" charset="0"/>
              </a:rPr>
              <a:t>er</a:t>
            </a:r>
            <a:r>
              <a:rPr lang="fr-FR" sz="2400" b="1" dirty="0">
                <a:latin typeface="Algerian" panose="04020705040A02060702" pitchFamily="82" charset="0"/>
              </a:rPr>
              <a:t> Mars 2024</a:t>
            </a:r>
            <a:br>
              <a:rPr lang="fr-FR" sz="900" b="1" dirty="0">
                <a:latin typeface="Algerian" panose="04020705040A02060702" pitchFamily="82" charset="0"/>
              </a:rPr>
            </a:br>
            <a:endParaRPr lang="fr-FR" sz="900" b="1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sp>
        <p:nvSpPr>
          <p:cNvPr id="8" name="Sous-titre 7"/>
          <p:cNvSpPr>
            <a:spLocks noGrp="1"/>
          </p:cNvSpPr>
          <p:nvPr>
            <p:ph type="subTitle" idx="1"/>
          </p:nvPr>
        </p:nvSpPr>
        <p:spPr>
          <a:xfrm>
            <a:off x="528304" y="5330028"/>
            <a:ext cx="11219129" cy="1062681"/>
          </a:xfrm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 fontScale="40000" lnSpcReduction="20000"/>
          </a:bodyPr>
          <a:lstStyle/>
          <a:p>
            <a:r>
              <a:rPr lang="fr-FR" sz="3100" b="1" dirty="0"/>
              <a:t>La cuisine municipale se réserve la possibilité de modifier les menus en fonction des aléas du marché et des livraisons</a:t>
            </a:r>
          </a:p>
          <a:p>
            <a:r>
              <a:rPr lang="fr-FR" sz="3100" b="1" dirty="0"/>
              <a:t>Pain des boulangeries de Barbentane</a:t>
            </a:r>
          </a:p>
          <a:p>
            <a:r>
              <a:rPr lang="fr-FR" sz="3100" b="1" dirty="0">
                <a:highlight>
                  <a:srgbClr val="FFFF00"/>
                </a:highlight>
              </a:rPr>
              <a:t>Les fruits et légumes de saison provenant des producteurs  BIO de Barbentane  ont comme logo la lettre</a:t>
            </a:r>
          </a:p>
          <a:p>
            <a:r>
              <a:rPr lang="fr-FR" sz="3100" b="1" dirty="0"/>
              <a:t>Les gouter sont donnés a titre d’exemple</a:t>
            </a:r>
          </a:p>
          <a:p>
            <a:endParaRPr lang="fr-FR" b="1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5409581"/>
              </p:ext>
            </p:extLst>
          </p:nvPr>
        </p:nvGraphicFramePr>
        <p:xfrm>
          <a:off x="560174" y="771310"/>
          <a:ext cx="11302626" cy="48460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14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9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42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52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026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6421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chemeClr val="bg2"/>
                          </a:solidFill>
                          <a:latin typeface="Algerian" panose="04020705040A02060702" pitchFamily="82" charset="0"/>
                        </a:rPr>
                        <a:t>LUNDI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chemeClr val="bg2"/>
                          </a:solidFill>
                          <a:latin typeface="Algerian" panose="04020705040A02060702" pitchFamily="82" charset="0"/>
                        </a:rPr>
                        <a:t>MARDI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chemeClr val="bg2"/>
                          </a:solidFill>
                          <a:latin typeface="Algerian" panose="04020705040A02060702" pitchFamily="82" charset="0"/>
                        </a:rPr>
                        <a:t>MERCREDI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chemeClr val="bg2"/>
                          </a:solidFill>
                          <a:latin typeface="Algerian" panose="04020705040A02060702" pitchFamily="82" charset="0"/>
                        </a:rPr>
                        <a:t>JEUDI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chemeClr val="bg2"/>
                          </a:solidFill>
                          <a:latin typeface="Algerian" panose="04020705040A02060702" pitchFamily="82" charset="0"/>
                        </a:rPr>
                        <a:t>VENDREDI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84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Betterave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Emincé de volaille au curry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riz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Fromage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Fruit de saison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rgbClr val="0099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rgbClr val="0099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Falafels sauce à la menthe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Couscous de légumes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Crème dessert maison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Pique nique élem + PJ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Quiche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Poisson blanc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légume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Fromage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Fruit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rgbClr val="0099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Radis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Lasagne bolognaise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Crumble exotique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Pique nique mater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rgbClr val="0099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Salade verte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Sauté de </a:t>
                      </a:r>
                      <a:r>
                        <a:rPr lang="fr-FR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veau de lait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Gratin de pdt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Yaourt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Fruit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1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latin typeface="+mn-lt"/>
                        </a:rPr>
                        <a:t>Pain au lait </a:t>
                      </a:r>
                      <a:r>
                        <a:rPr lang="fr-FR" sz="1200" dirty="0">
                          <a:solidFill>
                            <a:srgbClr val="009900"/>
                          </a:solidFill>
                          <a:latin typeface="+mn-lt"/>
                        </a:rPr>
                        <a:t>Confiture</a:t>
                      </a:r>
                    </a:p>
                    <a:p>
                      <a:pPr algn="l"/>
                      <a:r>
                        <a:rPr lang="fr-FR" sz="1200" dirty="0">
                          <a:solidFill>
                            <a:schemeClr val="tx1"/>
                          </a:solidFill>
                          <a:latin typeface="+mn-lt"/>
                        </a:rPr>
                        <a:t>fruit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solidFill>
                            <a:srgbClr val="009900"/>
                          </a:solidFill>
                          <a:latin typeface="+mn-lt"/>
                        </a:rPr>
                        <a:t>Jus de fruit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latin typeface="+mn-lt"/>
                        </a:rPr>
                        <a:t>Gâteau  maison</a:t>
                      </a:r>
                    </a:p>
                    <a:p>
                      <a:pPr algn="l"/>
                      <a:endParaRPr lang="fr-FR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solidFill>
                            <a:schemeClr val="tx1"/>
                          </a:solidFill>
                          <a:latin typeface="+mn-lt"/>
                        </a:rPr>
                        <a:t>Pain de mie</a:t>
                      </a:r>
                      <a:r>
                        <a:rPr lang="fr-FR" sz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200" baseline="0" dirty="0">
                          <a:solidFill>
                            <a:srgbClr val="009900"/>
                          </a:solidFill>
                          <a:latin typeface="+mn-lt"/>
                        </a:rPr>
                        <a:t>pate à tartiner</a:t>
                      </a:r>
                      <a:endParaRPr lang="fr-FR" sz="1200" dirty="0">
                        <a:solidFill>
                          <a:srgbClr val="00990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fr-FR" sz="1200" dirty="0">
                          <a:solidFill>
                            <a:schemeClr val="tx1"/>
                          </a:solidFill>
                          <a:latin typeface="+mn-lt"/>
                        </a:rPr>
                        <a:t>Sirop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solidFill>
                            <a:schemeClr val="tx1"/>
                          </a:solidFill>
                          <a:latin typeface="+mn-lt"/>
                        </a:rPr>
                        <a:t>Brioche maison</a:t>
                      </a:r>
                    </a:p>
                    <a:p>
                      <a:pPr algn="l"/>
                      <a:r>
                        <a:rPr lang="fr-FR" sz="1200" dirty="0">
                          <a:solidFill>
                            <a:schemeClr val="tx1"/>
                          </a:solidFill>
                          <a:latin typeface="+mn-lt"/>
                        </a:rPr>
                        <a:t> compote</a:t>
                      </a:r>
                    </a:p>
                    <a:p>
                      <a:pPr algn="l"/>
                      <a:endParaRPr lang="fr-FR" sz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baguette chocolat</a:t>
                      </a:r>
                    </a:p>
                    <a:p>
                      <a:pPr algn="l"/>
                      <a:r>
                        <a:rPr lang="fr-FR" sz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fruit</a:t>
                      </a:r>
                      <a:endParaRPr lang="fr-FR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8302" y="-41912"/>
            <a:ext cx="1933575" cy="831019"/>
          </a:xfrm>
          <a:prstGeom prst="rect">
            <a:avLst/>
          </a:prstGeom>
          <a:solidFill>
            <a:schemeClr val="tx2">
              <a:lumMod val="25000"/>
            </a:schemeClr>
          </a:solidFill>
          <a:ln>
            <a:solidFill>
              <a:schemeClr val="bg2">
                <a:lumMod val="65000"/>
                <a:lumOff val="35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</p:pic>
      <p:sp>
        <p:nvSpPr>
          <p:cNvPr id="4" name="ZoneTexte 3"/>
          <p:cNvSpPr txBox="1"/>
          <p:nvPr/>
        </p:nvSpPr>
        <p:spPr>
          <a:xfrm>
            <a:off x="560174" y="225451"/>
            <a:ext cx="2257166" cy="46166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CENTRE DE LOISIRS </a:t>
            </a:r>
          </a:p>
          <a:p>
            <a:pPr algn="ctr"/>
            <a:r>
              <a:rPr lang="fr-FR" sz="1200" b="1" dirty="0">
                <a:solidFill>
                  <a:schemeClr val="tx1"/>
                </a:solidFill>
              </a:rPr>
              <a:t>« LI CIGALOUN »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888317" y="514054"/>
            <a:ext cx="213360" cy="1307584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6799" y="1536985"/>
            <a:ext cx="238873" cy="152792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82897" y="2224713"/>
            <a:ext cx="246045" cy="155944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1415945">
            <a:off x="4684997" y="2537805"/>
            <a:ext cx="215022" cy="136281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68983" y="6180038"/>
            <a:ext cx="259038" cy="164179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19996" y="2514423"/>
            <a:ext cx="246311" cy="156113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94097" y="6180038"/>
            <a:ext cx="286313" cy="181466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94899" y="6119319"/>
            <a:ext cx="251015" cy="159094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74486" y="1472556"/>
            <a:ext cx="181541" cy="115061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43152" y="3654691"/>
            <a:ext cx="179668" cy="113874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18090" y="6205661"/>
            <a:ext cx="256635" cy="162656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58177" y="6159652"/>
            <a:ext cx="140220" cy="201185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67428" y="2511219"/>
            <a:ext cx="140220" cy="201185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799635" y="6173228"/>
            <a:ext cx="268247" cy="195089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727413" y="2444580"/>
            <a:ext cx="231668" cy="195089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706753" y="2715939"/>
            <a:ext cx="268247" cy="195089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945373" y="1578359"/>
            <a:ext cx="268247" cy="195089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46016" y="4087629"/>
            <a:ext cx="140220" cy="201185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78055" y="3611036"/>
            <a:ext cx="140220" cy="201185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79309" y="6155602"/>
            <a:ext cx="140220" cy="201185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47731" y="1602328"/>
            <a:ext cx="140220" cy="201185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84994" y="6143795"/>
            <a:ext cx="140220" cy="201185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84994" y="6171459"/>
            <a:ext cx="140220" cy="201185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802917" y="6135407"/>
            <a:ext cx="189675" cy="123701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60542" y="2511219"/>
            <a:ext cx="229566" cy="166957"/>
          </a:xfrm>
          <a:prstGeom prst="rect">
            <a:avLst/>
          </a:prstGeom>
        </p:spPr>
      </p:pic>
      <p:pic>
        <p:nvPicPr>
          <p:cNvPr id="32" name="Picture 8" descr="IGP : que veut dire ce sigle et pourquoi le privilégier ?"/>
          <p:cNvPicPr>
            <a:picLocks noChangeAspect="1" noChangeArrowheads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78" r="17917"/>
          <a:stretch/>
        </p:blipFill>
        <p:spPr bwMode="auto">
          <a:xfrm>
            <a:off x="969636" y="2741099"/>
            <a:ext cx="187947" cy="147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Image 3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571616" y="6194564"/>
            <a:ext cx="188992" cy="152413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98461" y="6155603"/>
            <a:ext cx="140220" cy="201185"/>
          </a:xfrm>
          <a:prstGeom prst="rect">
            <a:avLst/>
          </a:prstGeom>
        </p:spPr>
      </p:pic>
      <p:pic>
        <p:nvPicPr>
          <p:cNvPr id="35" name="Image 3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673990" y="1602329"/>
            <a:ext cx="140220" cy="201185"/>
          </a:xfrm>
          <a:prstGeom prst="rect">
            <a:avLst/>
          </a:prstGeom>
        </p:spPr>
      </p:pic>
      <p:pic>
        <p:nvPicPr>
          <p:cNvPr id="36" name="Image 3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63648" y="5079856"/>
            <a:ext cx="140220" cy="201185"/>
          </a:xfrm>
          <a:prstGeom prst="rect">
            <a:avLst/>
          </a:prstGeom>
        </p:spPr>
      </p:pic>
      <p:pic>
        <p:nvPicPr>
          <p:cNvPr id="37" name="Image 3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34266" y="4692164"/>
            <a:ext cx="140220" cy="201185"/>
          </a:xfrm>
          <a:prstGeom prst="rect">
            <a:avLst/>
          </a:prstGeom>
        </p:spPr>
      </p:pic>
      <p:pic>
        <p:nvPicPr>
          <p:cNvPr id="38" name="Image 3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78541" y="5128843"/>
            <a:ext cx="140220" cy="201185"/>
          </a:xfrm>
          <a:prstGeom prst="rect">
            <a:avLst/>
          </a:prstGeom>
        </p:spPr>
      </p:pic>
      <p:pic>
        <p:nvPicPr>
          <p:cNvPr id="39" name="Image 38">
            <a:extLst>
              <a:ext uri="{FF2B5EF4-FFF2-40B4-BE49-F238E27FC236}">
                <a16:creationId xmlns:a16="http://schemas.microsoft.com/office/drawing/2014/main" id="{424DE58C-F73B-41DE-A60D-B123799600D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723228" y="1487977"/>
            <a:ext cx="292633" cy="323116"/>
          </a:xfrm>
          <a:prstGeom prst="rect">
            <a:avLst/>
          </a:prstGeom>
        </p:spPr>
      </p:pic>
      <p:pic>
        <p:nvPicPr>
          <p:cNvPr id="40" name="Image 39">
            <a:extLst>
              <a:ext uri="{FF2B5EF4-FFF2-40B4-BE49-F238E27FC236}">
                <a16:creationId xmlns:a16="http://schemas.microsoft.com/office/drawing/2014/main" id="{9B036F18-F3FE-4E66-91FB-100C84A1DB7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381357" y="1472556"/>
            <a:ext cx="292633" cy="323116"/>
          </a:xfrm>
          <a:prstGeom prst="rect">
            <a:avLst/>
          </a:prstGeom>
        </p:spPr>
      </p:pic>
      <p:pic>
        <p:nvPicPr>
          <p:cNvPr id="41" name="Image 40">
            <a:extLst>
              <a:ext uri="{FF2B5EF4-FFF2-40B4-BE49-F238E27FC236}">
                <a16:creationId xmlns:a16="http://schemas.microsoft.com/office/drawing/2014/main" id="{9968B703-77E7-42DE-A71D-574A195508B4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9353319" y="5778752"/>
            <a:ext cx="292633" cy="329213"/>
          </a:xfrm>
          <a:prstGeom prst="rect">
            <a:avLst/>
          </a:prstGeom>
        </p:spPr>
      </p:pic>
      <p:pic>
        <p:nvPicPr>
          <p:cNvPr id="42" name="Image 41">
            <a:extLst>
              <a:ext uri="{FF2B5EF4-FFF2-40B4-BE49-F238E27FC236}">
                <a16:creationId xmlns:a16="http://schemas.microsoft.com/office/drawing/2014/main" id="{3067694F-4E88-440E-A178-2507709FDBFF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505478" y="2383191"/>
            <a:ext cx="292633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759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3690</TotalTime>
  <Words>149</Words>
  <Application>Microsoft Office PowerPoint</Application>
  <PresentationFormat>Grand écran</PresentationFormat>
  <Paragraphs>98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Algerian</vt:lpstr>
      <vt:lpstr>Arial</vt:lpstr>
      <vt:lpstr>Calibri</vt:lpstr>
      <vt:lpstr>Calibri Light</vt:lpstr>
      <vt:lpstr>Century Schoolbook</vt:lpstr>
      <vt:lpstr>Thème Office</vt:lpstr>
      <vt:lpstr>Menu du 26 février au 1er Mars 2024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Menu du on du titre</dc:title>
  <dc:creator>Cantine</dc:creator>
  <cp:lastModifiedBy>Cantine</cp:lastModifiedBy>
  <cp:revision>142</cp:revision>
  <cp:lastPrinted>2022-10-14T12:10:24Z</cp:lastPrinted>
  <dcterms:created xsi:type="dcterms:W3CDTF">2020-02-11T10:53:19Z</dcterms:created>
  <dcterms:modified xsi:type="dcterms:W3CDTF">2024-02-21T09:11:06Z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