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12192000" cy="6858000"/>
  <p:notesSz cx="6797675" cy="9928225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0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51DD0D-29CA-46D1-859C-5C32E104029A}" type="datetime1">
              <a:rPr lang="fr-FR" smtClean="0"/>
              <a:t>26/02/2024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5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50448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65E1F-861A-45B0-916B-9788F2325C04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5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50448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966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2438C-5C65-44D4-9468-2841DB41C4D0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1E21-2443-4282-A3C5-A63BCDCBC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89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01E6-3D6E-4E62-8A2A-8CDB63E733FA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2509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3946-AF2C-476D-B85F-CCF969B7ADC0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003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59BA-1B09-4657-AEF7-7D4AED09C75D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6960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421F5-2119-402C-9760-3FB6C30702F7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9872350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421F5-2119-402C-9760-3FB6C30702F7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2210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38F6-FB40-48FD-9A97-3ED1C7519468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0623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421F5-2119-402C-9760-3FB6C30702F7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6361018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480E5-AF13-4EE1-A25C-92C2F454C56A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3338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C8DE-564C-4A5D-BB94-F08A595A9AAF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3661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5689-5A8F-4BB4-B59A-57E7E136D5FA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538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421F5-2119-402C-9760-3FB6C30702F7}" type="datetime1">
              <a:rPr lang="fr-FR" noProof="0" smtClean="0"/>
              <a:pPr/>
              <a:t>26/02/2024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grpSp>
        <p:nvGrpSpPr>
          <p:cNvPr id="7" name="Groupe 6" descr="Fleur unique sur le côté droit de la diapositive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8" name="Forme libre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9" name="Ligne 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0" name="Forme libre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1" name="Forme libre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2" name="Forme libre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3" name="Forme libre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4" name="Forme libre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5" name="Forme libre 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grpSp>
        <p:nvGrpSpPr>
          <p:cNvPr id="17" name="Groupe 16" descr="Groupe de fleurs sur le côté gauche de la diapositive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18" name="Forme libre 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9" name="Ligne 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0" name="Forme libre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1" name="Forme libre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2" name="Forme libre 21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3" name="Forme libre 22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4" name="Forme libre 23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" name="Forme libre 24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" name="Ligne 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" name="Forme libre 26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" name="Forme libre 27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" name="Forme libre 28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" name="Forme libre 29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" name="Forme libre 30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" name="Forme libre 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" name="Forme libre 32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" name="Forme libre 33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" name="Ligne 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" name="Forme libre 35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grpSp>
          <p:nvGrpSpPr>
            <p:cNvPr id="37" name="Groupe 36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0" name="Forme libre 59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61" name="Forme libre 60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</p:grpSp>
        <p:sp>
          <p:nvSpPr>
            <p:cNvPr id="38" name="Ovale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9" name="Forme libre 38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0" name="Forme libre 39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1" name="Forme libre 40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2" name="Forme libre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3" name="Forme libre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4" name="Forme libre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5" name="Ovale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6" name="Forme libre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grpSp>
          <p:nvGrpSpPr>
            <p:cNvPr id="47" name="Groupe 46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4" name="Forme libre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5" name="Ligne 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6" name="Forme libre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7" name="Forme libre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8" name="Forme libre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9" name="Ovale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noProof="0" dirty="0"/>
              </a:p>
            </p:txBody>
          </p:sp>
        </p:grpSp>
        <p:grpSp>
          <p:nvGrpSpPr>
            <p:cNvPr id="48" name="Groupe 47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49" name="Forme libre 48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0" name="Forme libre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1" name="Forme libre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2" name="Forme libre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3" name="Forme libre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r-FR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254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96052" y="280883"/>
            <a:ext cx="7290487" cy="675503"/>
          </a:xfrm>
        </p:spPr>
        <p:txBody>
          <a:bodyPr rtlCol="0" anchor="ctr">
            <a:normAutofit/>
          </a:bodyPr>
          <a:lstStyle/>
          <a:p>
            <a:pPr rtl="0"/>
            <a:r>
              <a:rPr lang="fr-FR" sz="2400" b="1" dirty="0">
                <a:latin typeface="Algerian" panose="04020705040A02060702" pitchFamily="82" charset="0"/>
              </a:rPr>
              <a:t>Menu du 04 au 08 mars 2024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528304" y="5330028"/>
            <a:ext cx="11219129" cy="106268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fr-FR" sz="1100" b="1" dirty="0"/>
              <a:t>Pain des boulangeries de Barbentane</a:t>
            </a:r>
          </a:p>
          <a:p>
            <a:r>
              <a:rPr lang="fr-FR" sz="1100" b="1" dirty="0">
                <a:highlight>
                  <a:srgbClr val="FFFF00"/>
                </a:highlight>
              </a:rPr>
              <a:t>Les fruits et légumes de saison provenant des producteurs  BIO de Barbentane  ont comme logo la lettre</a:t>
            </a:r>
          </a:p>
          <a:p>
            <a:r>
              <a:rPr lang="fr-FR" sz="1100" b="1" dirty="0">
                <a:highlight>
                  <a:srgbClr val="808080"/>
                </a:highlight>
              </a:rPr>
              <a:t>Les gouter sont donnés a titre d’exemple</a:t>
            </a:r>
          </a:p>
          <a:p>
            <a:endParaRPr lang="fr-FR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762600"/>
              </p:ext>
            </p:extLst>
          </p:nvPr>
        </p:nvGraphicFramePr>
        <p:xfrm>
          <a:off x="460513" y="742548"/>
          <a:ext cx="11303118" cy="4903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9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5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2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9492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LUNDI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MARDI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MERCREDI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JEUDI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VENDREDI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Sardine beurre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Rouelle de dinde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 moutarde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lentille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Fromage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Œuf</a:t>
                      </a: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mayonnaise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végétarienne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Mousse au chocolat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Crudités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Steak haché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purée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Fromage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Salade de pois chiche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Risotto au légumes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jambon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Dessert glacé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Fish and chips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Yaourt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marbré</a:t>
                      </a:r>
                      <a:r>
                        <a:rPr lang="fr-FR" sz="1200" dirty="0" err="1">
                          <a:solidFill>
                            <a:srgbClr val="009900"/>
                          </a:solidFill>
                          <a:latin typeface="+mn-lt"/>
                        </a:rPr>
                        <a:t>Confiture</a:t>
                      </a:r>
                      <a:endParaRPr lang="fr-FR" sz="1200" dirty="0">
                        <a:solidFill>
                          <a:srgbClr val="0099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rgbClr val="009900"/>
                          </a:solidFill>
                          <a:latin typeface="+mn-lt"/>
                        </a:rPr>
                        <a:t>Jus de fruit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Gâteau maison</a:t>
                      </a:r>
                    </a:p>
                    <a:p>
                      <a:pPr algn="l"/>
                      <a:endParaRPr lang="fr-F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Baguette  </a:t>
                      </a:r>
                      <a:r>
                        <a:rPr lang="fr-FR" sz="1200" baseline="0" dirty="0">
                          <a:solidFill>
                            <a:srgbClr val="009900"/>
                          </a:solidFill>
                          <a:latin typeface="+mn-lt"/>
                        </a:rPr>
                        <a:t>pate à tartiner</a:t>
                      </a:r>
                      <a:endParaRPr lang="fr-FR" sz="1200" dirty="0">
                        <a:solidFill>
                          <a:srgbClr val="009900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Sirop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Brioche maison</a:t>
                      </a:r>
                    </a:p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 compote</a:t>
                      </a:r>
                    </a:p>
                    <a:p>
                      <a:pPr algn="l"/>
                      <a:endParaRPr lang="fr-FR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baguette chocolat</a:t>
                      </a:r>
                    </a:p>
                    <a:p>
                      <a:pPr algn="l"/>
                      <a:endParaRPr lang="fr-FR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567" y="0"/>
            <a:ext cx="1851822" cy="795883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bg2">
                <a:lumMod val="65000"/>
                <a:lumOff val="3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</p:pic>
      <p:sp>
        <p:nvSpPr>
          <p:cNvPr id="4" name="ZoneTexte 3"/>
          <p:cNvSpPr txBox="1"/>
          <p:nvPr/>
        </p:nvSpPr>
        <p:spPr>
          <a:xfrm>
            <a:off x="560174" y="225451"/>
            <a:ext cx="2257166" cy="46166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CENTRE DE LOISIRS 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« LI CIGALOUN »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02874" y="455052"/>
            <a:ext cx="213360" cy="130758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990" y="6149551"/>
            <a:ext cx="238873" cy="1527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45809" y="2110987"/>
            <a:ext cx="246045" cy="15594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3083" y="6123074"/>
            <a:ext cx="215022" cy="13628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3083" y="6138164"/>
            <a:ext cx="259038" cy="16417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3443" y="2096784"/>
            <a:ext cx="246311" cy="15611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0790" y="6120877"/>
            <a:ext cx="286313" cy="18146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9813" y="1539840"/>
            <a:ext cx="251015" cy="15909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4486" y="1472556"/>
            <a:ext cx="181541" cy="115061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6827" y="6138164"/>
            <a:ext cx="179668" cy="113874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5194" y="3644760"/>
            <a:ext cx="256635" cy="16265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7173" y="2437879"/>
            <a:ext cx="140220" cy="201185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2373" y="1441377"/>
            <a:ext cx="140220" cy="20118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45485" y="6147860"/>
            <a:ext cx="268247" cy="195089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66618" y="6145287"/>
            <a:ext cx="231668" cy="195089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57087" y="6155602"/>
            <a:ext cx="268247" cy="195089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0669" y="2460394"/>
            <a:ext cx="268247" cy="19508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3309" y="4000621"/>
            <a:ext cx="140220" cy="2011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54452" y="3715314"/>
            <a:ext cx="140220" cy="201185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9330" y="6147860"/>
            <a:ext cx="140220" cy="201185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76175" y="1533339"/>
            <a:ext cx="140220" cy="20118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49797" y="3714825"/>
            <a:ext cx="140220" cy="20118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62612" y="1531977"/>
            <a:ext cx="140220" cy="201185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95724" y="6188324"/>
            <a:ext cx="189675" cy="123701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76065" y="1531977"/>
            <a:ext cx="229566" cy="166957"/>
          </a:xfrm>
          <a:prstGeom prst="rect">
            <a:avLst/>
          </a:prstGeom>
        </p:spPr>
      </p:pic>
      <p:pic>
        <p:nvPicPr>
          <p:cNvPr id="32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2139446" y="3211301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814697" y="6169199"/>
            <a:ext cx="188992" cy="152413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2004" y="6145287"/>
            <a:ext cx="140220" cy="201185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1698" y="2195602"/>
            <a:ext cx="140220" cy="201185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1901" y="4970297"/>
            <a:ext cx="140220" cy="20118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9471" y="4994329"/>
            <a:ext cx="140220" cy="201185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2632" y="4986889"/>
            <a:ext cx="140220" cy="201185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D571CCB9-4B64-4375-B197-8DFE3F88AF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090108" y="5562648"/>
            <a:ext cx="292633" cy="323116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DD4443FA-4501-4575-A87B-78D18D6158A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69952" y="2273223"/>
            <a:ext cx="188992" cy="128027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E2592AB6-4B4E-44BE-B2DF-8D557FE85FD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177291" y="2241462"/>
            <a:ext cx="188992" cy="12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4392</TotalTime>
  <Words>108</Words>
  <Application>Microsoft Office PowerPoint</Application>
  <PresentationFormat>Grand écran</PresentationFormat>
  <Paragraphs>95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Algerian</vt:lpstr>
      <vt:lpstr>Arial</vt:lpstr>
      <vt:lpstr>Calibri</vt:lpstr>
      <vt:lpstr>Calibri Light</vt:lpstr>
      <vt:lpstr>Century Schoolbook</vt:lpstr>
      <vt:lpstr>Thème Office</vt:lpstr>
      <vt:lpstr>Menu du 04 au 08 mars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du on du titre</dc:title>
  <dc:creator>Cantine</dc:creator>
  <cp:lastModifiedBy>Cantine</cp:lastModifiedBy>
  <cp:revision>141</cp:revision>
  <cp:lastPrinted>2024-02-26T12:42:24Z</cp:lastPrinted>
  <dcterms:created xsi:type="dcterms:W3CDTF">2020-02-11T10:53:19Z</dcterms:created>
  <dcterms:modified xsi:type="dcterms:W3CDTF">2024-02-26T13:25:40Z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