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</a:t>
            </a:r>
            <a:r>
              <a:rPr lang="fr-FR" sz="1800" b="1"/>
              <a:t>n°10 du </a:t>
            </a:r>
            <a:r>
              <a:rPr lang="fr-FR" sz="1800" b="1" dirty="0"/>
              <a:t>02 au 06 mars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941845"/>
              </p:ext>
            </p:extLst>
          </p:nvPr>
        </p:nvGraphicFramePr>
        <p:xfrm>
          <a:off x="-31907" y="1323327"/>
          <a:ext cx="12161452" cy="347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Samossa aux légumes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mixte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Œuf dur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Dahl de lentille corail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Pomme de terre </a:t>
                      </a: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Aiguillette de poulet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polenta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Spaghettis 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Bolognaise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bœuf bio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Filet de poisson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16551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77636" y="1426000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0309" y="5995802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18" y="3941256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9" y="3890459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785" y="442222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166" y="2815398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402" y="3232595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392" y="6003228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211" y="3249875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839" y="3887804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016157" y="3049711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939" y="3384235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281" y="3223179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0940" y="6044129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9724806" y="5988446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622" y="3036105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592" y="2988473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0515002" y="5999974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20165" y="5963958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5907008" y="3017295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636045" y="2809683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397393" y="392297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420736" y="2275935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803643" y="5988640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786522" y="5996250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78454" y="59342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0501" y="598773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844289" y="2666082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515002" y="2144524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53338" y="5990050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4060" y="600648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4019218" y="2842033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0273680" y="6006832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1552093" y="5997790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9183345" y="3020294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646308" y="2820277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58922" y="6069679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688938" y="2255845"/>
            <a:ext cx="158510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36489</TotalTime>
  <Words>167</Words>
  <Application>Microsoft Office PowerPoint</Application>
  <PresentationFormat>Grand écran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n°10 du 02 au 06 mars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725</cp:revision>
  <cp:lastPrinted>2026-01-07T07:03:53Z</cp:lastPrinted>
  <dcterms:created xsi:type="dcterms:W3CDTF">2021-08-24T06:31:05Z</dcterms:created>
  <dcterms:modified xsi:type="dcterms:W3CDTF">2026-02-23T13:08:58Z</dcterms:modified>
</cp:coreProperties>
</file>