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23/02/2026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n°11 du 09 au 13 mars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751551"/>
              </p:ext>
            </p:extLst>
          </p:nvPr>
        </p:nvGraphicFramePr>
        <p:xfrm>
          <a:off x="-31907" y="1323327"/>
          <a:ext cx="12161452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Radis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Betterave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Taboulé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 et croutons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Petit pois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Jambon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semoule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Gratin de torsade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aux épinards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poulet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Paupiette de dinde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Boulgour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16551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53242" y="1339288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0309" y="5995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785" y="442222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069" y="2822861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0868" y="2805285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392" y="6003228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211" y="3249875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839" y="3887804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239435" y="6033434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939" y="3384235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6646" y="3033995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940" y="6044129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9724806" y="5988446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622" y="3036105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010" y="5987734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0515002" y="5999974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986229" y="2815398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391817" y="3468490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045696" y="22759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803643" y="5988640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786522" y="5996250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868348" y="2075711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018897" y="5955444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90614" y="2214732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4060" y="600648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798639" y="3021155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0273680" y="6006832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174012" y="2254816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9183345" y="3020294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646308" y="2820277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58922" y="6069679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9270340" y="2247822"/>
            <a:ext cx="158510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36498</TotalTime>
  <Words>159</Words>
  <Application>Microsoft Office PowerPoint</Application>
  <PresentationFormat>Grand écran</PresentationFormat>
  <Paragraphs>62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n°11 du 09 au 13 mars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725</cp:revision>
  <cp:lastPrinted>2026-01-07T07:03:53Z</cp:lastPrinted>
  <dcterms:created xsi:type="dcterms:W3CDTF">2021-08-24T06:31:05Z</dcterms:created>
  <dcterms:modified xsi:type="dcterms:W3CDTF">2026-02-23T13:08:23Z</dcterms:modified>
</cp:coreProperties>
</file>