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3A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1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55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09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725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59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5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73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5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8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1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57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7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16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C272-B624-4882-A778-5D292486F1B2}" type="datetimeFigureOut">
              <a:rPr lang="fr-FR" smtClean="0"/>
              <a:t>19/04/2024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pn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42" Type="http://schemas.openxmlformats.org/officeDocument/2006/relationships/image" Target="../media/image40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hyperlink" Target="https://pixabay.com/fr/muguet-convallaria-majalis-4269/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4" Type="http://schemas.openxmlformats.org/officeDocument/2006/relationships/image" Target="../media/image42.jp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png"/><Relationship Id="rId43" Type="http://schemas.openxmlformats.org/officeDocument/2006/relationships/image" Target="../media/image41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0" Type="http://schemas.openxmlformats.org/officeDocument/2006/relationships/image" Target="../media/image19.jpeg"/><Relationship Id="rId41" Type="http://schemas.openxmlformats.org/officeDocument/2006/relationships/hyperlink" Target="https://freepngimg.com/png/47415-smiley-hd-png-download-fr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77137" cy="1259755"/>
          </a:xfrm>
        </p:spPr>
        <p:txBody>
          <a:bodyPr>
            <a:normAutofit fontScale="90000"/>
          </a:bodyPr>
          <a:lstStyle/>
          <a:p>
            <a:br>
              <a:rPr lang="fr-FR" sz="3200" b="1" dirty="0"/>
            </a:b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                 </a:t>
            </a:r>
            <a:br>
              <a:rPr lang="fr-FR" sz="3200" b="1" i="1" dirty="0">
                <a:solidFill>
                  <a:srgbClr val="C00000"/>
                </a:solidFill>
                <a:latin typeface="Forte" panose="03060902040502070203" pitchFamily="66" charset="0"/>
              </a:rPr>
            </a:br>
            <a:r>
              <a:rPr lang="fr-FR" sz="3200" b="1" dirty="0"/>
              <a:t> </a:t>
            </a:r>
            <a:r>
              <a:rPr lang="fr-FR" sz="1600" b="1" dirty="0">
                <a:solidFill>
                  <a:srgbClr val="FF0000"/>
                </a:solidFill>
              </a:rPr>
              <a:t>                                                                                </a:t>
            </a:r>
            <a:br>
              <a:rPr lang="fr-FR" sz="2000" b="1" dirty="0">
                <a:solidFill>
                  <a:srgbClr val="C00000"/>
                </a:solidFill>
              </a:rPr>
            </a:br>
            <a:r>
              <a:rPr lang="fr-FR" sz="2000" b="1" dirty="0">
                <a:solidFill>
                  <a:srgbClr val="C00000"/>
                </a:solidFill>
              </a:rPr>
              <a:t>         </a:t>
            </a:r>
            <a:r>
              <a:rPr lang="fr-FR" sz="1200" b="1" i="1" dirty="0">
                <a:solidFill>
                  <a:srgbClr val="C00000"/>
                </a:solidFill>
                <a:latin typeface="Forte" panose="03060902040502070203" pitchFamily="66" charset="0"/>
              </a:rPr>
              <a:t>B = </a:t>
            </a:r>
            <a:r>
              <a:rPr lang="fr-FR" sz="1800" b="1" i="1" dirty="0">
                <a:solidFill>
                  <a:srgbClr val="C00000"/>
                </a:solidFill>
                <a:latin typeface="Forte" panose="03060902040502070203" pitchFamily="66" charset="0"/>
              </a:rPr>
              <a:t> origine de barbentane</a:t>
            </a:r>
            <a:r>
              <a:rPr lang="fr-FR" sz="1800" b="1" dirty="0">
                <a:solidFill>
                  <a:srgbClr val="C00000"/>
                </a:solidFill>
              </a:rPr>
              <a:t>                    Semaine n°18 du 29 avril au 3 mai 2024</a:t>
            </a:r>
            <a:endParaRPr lang="fr-FR" sz="1800" b="1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4957"/>
            <a:ext cx="9144000" cy="116936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59556"/>
              </p:ext>
            </p:extLst>
          </p:nvPr>
        </p:nvGraphicFramePr>
        <p:xfrm>
          <a:off x="117446" y="1352461"/>
          <a:ext cx="11551300" cy="359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6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9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Lundi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fr-FR" baseline="30000" dirty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 mai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de tomate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Velouté froid de courgette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Salade de 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pate</a:t>
                      </a:r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sng" dirty="0">
                          <a:solidFill>
                            <a:srgbClr val="009900"/>
                          </a:solidFill>
                        </a:rPr>
                        <a:t>Salade verte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Taboulé</a:t>
                      </a:r>
                      <a:endParaRPr lang="fr-FR" sz="11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63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Poulet rôti 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Pdt grenaille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i="0" baseline="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chemeClr val="tx1"/>
                          </a:solidFill>
                        </a:rPr>
                        <a:t>Poisson 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Haricot vert 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riz</a:t>
                      </a:r>
                    </a:p>
                    <a:p>
                      <a:pPr algn="l"/>
                      <a:endParaRPr lang="fr-FR" sz="1200" b="1" i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200" b="1" i="0" u="none" baseline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Bruschetta au jambon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</a:rPr>
                        <a:t>Non servi le 10/ 04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accent2"/>
                          </a:solidFill>
                        </a:rPr>
                        <a:t>Lasagne bolognaise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accent2"/>
                          </a:solidFill>
                        </a:rPr>
                        <a:t>légume</a:t>
                      </a: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u="none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FF6600"/>
                          </a:solidFill>
                        </a:rPr>
                        <a:t>Mijoté de veau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009900"/>
                          </a:solidFill>
                        </a:rPr>
                        <a:t>Ratatouille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009900"/>
                          </a:solidFill>
                        </a:rPr>
                        <a:t>polenta</a:t>
                      </a:r>
                    </a:p>
                    <a:p>
                      <a:pPr algn="l"/>
                      <a:endParaRPr lang="fr-FR" sz="1200" b="1" u="none" baseline="0" dirty="0">
                        <a:solidFill>
                          <a:srgbClr val="FF6600"/>
                        </a:solidFill>
                      </a:endParaRPr>
                    </a:p>
                    <a:p>
                      <a:pPr algn="l"/>
                      <a:endParaRPr lang="fr-FR" sz="1050" b="1" u="none" baseline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Kiri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bio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3AB03A"/>
                          </a:solidFill>
                        </a:rPr>
                        <a:t>Fromage blanc</a:t>
                      </a:r>
                    </a:p>
                    <a:p>
                      <a:pPr algn="l"/>
                      <a:endParaRPr lang="fr-FR" sz="1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C0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68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35292"/>
              </p:ext>
            </p:extLst>
          </p:nvPr>
        </p:nvGraphicFramePr>
        <p:xfrm>
          <a:off x="85058" y="5017193"/>
          <a:ext cx="11534523" cy="1923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4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5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5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algn="ctr"/>
                      <a:r>
                        <a:rPr lang="fr-FR" sz="1200" baseline="0" dirty="0"/>
                        <a:t>fromage pain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laitage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Pain, confiture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Laitage,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Pain, chocolat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560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</a:rPr>
                        <a:t>La cuisine municipale se réserve la possibilité de modifier les menus en fonction des aléas du marché et des livraisons.</a:t>
                      </a:r>
                    </a:p>
                    <a:p>
                      <a:pPr algn="ctr"/>
                      <a:endParaRPr lang="fr-FR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C00000"/>
                        </a:solidFill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1319" y="5586366"/>
            <a:ext cx="213360" cy="130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151000" y="170232"/>
            <a:ext cx="9739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Segoe UI" panose="020B0502040204020203" pitchFamily="34" charset="0"/>
              </a:rPr>
              <a:t> Menus de la crèche « </a:t>
            </a:r>
            <a:r>
              <a:rPr lang="fr-FR" sz="2400" dirty="0">
                <a:latin typeface="Segoe UI" panose="020B0502040204020203" pitchFamily="34" charset="0"/>
              </a:rPr>
              <a:t>Les</a:t>
            </a:r>
            <a:r>
              <a:rPr lang="fr-FR" sz="2800" dirty="0">
                <a:latin typeface="Segoe UI" panose="020B0502040204020203" pitchFamily="34" charset="0"/>
              </a:rPr>
              <a:t> Pequelets »</a:t>
            </a:r>
            <a:endParaRPr lang="fr-FR" sz="2800" dirty="0"/>
          </a:p>
        </p:txBody>
      </p:sp>
      <p:pic>
        <p:nvPicPr>
          <p:cNvPr id="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45" y="5654710"/>
            <a:ext cx="164497" cy="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5643645"/>
            <a:ext cx="144598" cy="20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3191110"/>
            <a:ext cx="156589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Un nouveau logo pour les produits A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203" y="3971660"/>
            <a:ext cx="177346" cy="1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543" y="3935472"/>
            <a:ext cx="137404" cy="19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064" y="2191914"/>
            <a:ext cx="153276" cy="21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 rot="16200000">
            <a:off x="8349607" y="6346024"/>
            <a:ext cx="226467" cy="17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515" y="4512657"/>
            <a:ext cx="160419" cy="22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315835" y="6309053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328" y="4527957"/>
            <a:ext cx="164443" cy="2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870" y="5576344"/>
            <a:ext cx="173538" cy="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303" y="2196044"/>
            <a:ext cx="151860" cy="2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886" y="3940241"/>
            <a:ext cx="152487" cy="2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474" y="3006222"/>
            <a:ext cx="146624" cy="26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252" y="3195913"/>
            <a:ext cx="154340" cy="2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33" y="2182146"/>
            <a:ext cx="127494" cy="22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Le label roug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999" y="6315608"/>
            <a:ext cx="232756" cy="1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Un nouveau logo pour les produits A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447" y="3885872"/>
            <a:ext cx="200646" cy="20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Un nouveau logo pour les produits AO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8135">
            <a:off x="4509196" y="3222930"/>
            <a:ext cx="187443" cy="1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libre De Conception De Logo De Vecteur De Ferme De Poulet Fermier  Illustration de Vecteur - Illustration du conception, étiquette: 6443239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9478354" y="6300708"/>
            <a:ext cx="222836" cy="21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72" y="2386910"/>
            <a:ext cx="127547" cy="1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14">
            <a:off x="10137710" y="6240017"/>
            <a:ext cx="311900" cy="19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290" y="2228349"/>
            <a:ext cx="273564" cy="124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6550" flipH="1" flipV="1">
            <a:off x="10982428" y="2231077"/>
            <a:ext cx="281067" cy="1410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95417" y="431842"/>
            <a:ext cx="9319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3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187" y="3945927"/>
            <a:ext cx="119463" cy="2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319080" y="6312007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527" y="2902341"/>
            <a:ext cx="324480" cy="11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536">
            <a:off x="6323608" y="2217640"/>
            <a:ext cx="308638" cy="15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6099" y="2194666"/>
            <a:ext cx="152848" cy="2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422" y="3044638"/>
            <a:ext cx="175148" cy="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97" y="3148946"/>
            <a:ext cx="150769" cy="20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084328" y="3916687"/>
            <a:ext cx="158510" cy="21337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249931" y="6295797"/>
            <a:ext cx="231668" cy="15241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0935235" y="6318691"/>
            <a:ext cx="188992" cy="12802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877975" y="2856431"/>
            <a:ext cx="188992" cy="1280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378849" y="3246020"/>
            <a:ext cx="135430" cy="19272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942759" y="6252779"/>
            <a:ext cx="124613" cy="177334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485796" y="159173"/>
            <a:ext cx="2133785" cy="79864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0883455" y="2856431"/>
            <a:ext cx="188992" cy="128027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270473" y="2214757"/>
            <a:ext cx="225572" cy="14022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1424456" y="2886252"/>
            <a:ext cx="225572" cy="14022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868323" y="6393804"/>
            <a:ext cx="225572" cy="14022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067991" y="3011527"/>
            <a:ext cx="225572" cy="14022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673570" y="2212451"/>
            <a:ext cx="165998" cy="20222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749416" y="2231501"/>
            <a:ext cx="225572" cy="14022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080279" y="6315608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095517" y="6318955"/>
            <a:ext cx="240874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092834" y="6303988"/>
            <a:ext cx="228094" cy="332672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0497270" y="6239898"/>
            <a:ext cx="254397" cy="28687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197252" y="2163781"/>
            <a:ext cx="361501" cy="201423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9064414" y="6268363"/>
            <a:ext cx="207282" cy="207282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1072447" y="2787396"/>
            <a:ext cx="225571" cy="225571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FC0A69FC-7AA2-4D52-BD3F-012EB0CF3801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0527675" y="6190115"/>
            <a:ext cx="237765" cy="323116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C290A276-38B1-45B4-96B1-C921CF9C6E27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1"/>
              </a:ext>
            </a:extLst>
          </a:blip>
          <a:stretch>
            <a:fillRect/>
          </a:stretch>
        </p:blipFill>
        <p:spPr>
          <a:xfrm>
            <a:off x="69909" y="945859"/>
            <a:ext cx="906689" cy="510768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60F5F33-D9D2-47F0-B6D1-79B7F59EE901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9361377" y="2858377"/>
            <a:ext cx="188992" cy="128027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07F6213E-3922-4295-99C3-623DA5EE48A3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6748543" y="2878195"/>
            <a:ext cx="188992" cy="12802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879AD69D-4B60-4B24-AAC8-A5D43593CDC1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10931960" y="6318691"/>
            <a:ext cx="213378" cy="140220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A9FC5995-5A9C-4196-8A0B-8A53294E4B5C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5"/>
              </a:ext>
            </a:extLst>
          </a:blip>
          <a:stretch>
            <a:fillRect/>
          </a:stretch>
        </p:blipFill>
        <p:spPr>
          <a:xfrm>
            <a:off x="4940499" y="1954636"/>
            <a:ext cx="2331397" cy="410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7912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32249</TotalTime>
  <Words>141</Words>
  <Application>Microsoft Office PowerPoint</Application>
  <PresentationFormat>Grand écran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Forte</vt:lpstr>
      <vt:lpstr>Segoe UI</vt:lpstr>
      <vt:lpstr>Wingdings 3</vt:lpstr>
      <vt:lpstr>Brin</vt:lpstr>
      <vt:lpstr>                                                                                                                B =  origine de barbentane                    Semaine n°18 du 29 avril au 3 mai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crèche</dc:title>
  <dc:creator>Cantine</dc:creator>
  <cp:lastModifiedBy>Cantine</cp:lastModifiedBy>
  <cp:revision>487</cp:revision>
  <cp:lastPrinted>2024-03-15T12:27:37Z</cp:lastPrinted>
  <dcterms:created xsi:type="dcterms:W3CDTF">2021-08-24T06:31:05Z</dcterms:created>
  <dcterms:modified xsi:type="dcterms:W3CDTF">2024-04-19T12:05:54Z</dcterms:modified>
</cp:coreProperties>
</file>