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23/04/2026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4" Type="http://schemas.openxmlformats.org/officeDocument/2006/relationships/hyperlink" Target="https://www.lesterps.fr/actualites/ceremonie-du-8-mai-3/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43" Type="http://schemas.openxmlformats.org/officeDocument/2006/relationships/image" Target="../media/image44.jp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n°19 du 04 au 07 mai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286983"/>
              </p:ext>
            </p:extLst>
          </p:nvPr>
        </p:nvGraphicFramePr>
        <p:xfrm>
          <a:off x="-76912" y="1320973"/>
          <a:ext cx="12179651" cy="3474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Férié 8 mai</a:t>
                      </a:r>
                    </a:p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Œuf dur et carotte râpée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de tomate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Pizza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Pate 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 poisson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Roti de porc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gnocchis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Paella végétarienne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bœuf bio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Purée de pdt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29118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8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9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03644" y="1266316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2" y="6076802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18" y="3941256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9" y="3890459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742" y="4522802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919" y="4499678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77" y="3034645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8757" y="6068850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802" y="6030529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589" y="3053467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4839" y="3887804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50807" y="2815561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4352" y="6067902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699" y="3280776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8894" y="6041794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3719111" y="2223915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979" y="2779441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22459" y="2247311"/>
            <a:ext cx="109110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1794649" y="6004156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20165" y="5963958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277075" y="5977781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421854" y="2291022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397393" y="392297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045696" y="2275935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210751" y="6021875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957773" y="2815398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78454" y="5934291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60501" y="5987734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132094" y="2118600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765519" y="3094224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423341" y="2751718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023920" y="6012318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305350" y="6004156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3591650" y="2862088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2990083" y="3231863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1555275" y="6042355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8746218" y="2821139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449616" y="6051939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524000" y="2814794"/>
            <a:ext cx="158510" cy="195089"/>
          </a:xfrm>
          <a:prstGeom prst="rect">
            <a:avLst/>
          </a:prstGeom>
        </p:spPr>
      </p:pic>
      <p:pic>
        <p:nvPicPr>
          <p:cNvPr id="47" name="Image 46" descr="Une image contenant texte, logo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2A6DDFAF-F4C7-54AB-4520-A24437BA9D65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4"/>
              </a:ext>
            </a:extLst>
          </a:blip>
          <a:stretch>
            <a:fillRect/>
          </a:stretch>
        </p:blipFill>
        <p:spPr>
          <a:xfrm>
            <a:off x="9658072" y="2040686"/>
            <a:ext cx="2399323" cy="216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36559</TotalTime>
  <Words>165</Words>
  <Application>Microsoft Office PowerPoint</Application>
  <PresentationFormat>Grand écran</PresentationFormat>
  <Paragraphs>59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 Light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n°19 du 04 au 07 mai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733</cp:revision>
  <cp:lastPrinted>2026-01-07T07:03:53Z</cp:lastPrinted>
  <dcterms:created xsi:type="dcterms:W3CDTF">2021-08-24T06:31:05Z</dcterms:created>
  <dcterms:modified xsi:type="dcterms:W3CDTF">2026-04-23T12:03:19Z</dcterms:modified>
</cp:coreProperties>
</file>