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6600"/>
    <a:srgbClr val="3AB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C272-B624-4882-A778-5D292486F1B2}" type="datetimeFigureOut">
              <a:rPr lang="fr-FR" smtClean="0"/>
              <a:t>17/05/2023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9379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C272-B624-4882-A778-5D292486F1B2}" type="datetimeFigureOut">
              <a:rPr lang="fr-FR" smtClean="0"/>
              <a:t>17/05/2023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042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C272-B624-4882-A778-5D292486F1B2}" type="datetimeFigureOut">
              <a:rPr lang="fr-FR" smtClean="0"/>
              <a:t>17/05/2023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840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C272-B624-4882-A778-5D292486F1B2}" type="datetimeFigureOut">
              <a:rPr lang="fr-FR" smtClean="0"/>
              <a:t>17/05/2023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3985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C272-B624-4882-A778-5D292486F1B2}" type="datetimeFigureOut">
              <a:rPr lang="fr-FR" smtClean="0"/>
              <a:t>17/05/2023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697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C272-B624-4882-A778-5D292486F1B2}" type="datetimeFigureOut">
              <a:rPr lang="fr-FR" smtClean="0"/>
              <a:t>17/05/2023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441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C272-B624-4882-A778-5D292486F1B2}" type="datetimeFigureOut">
              <a:rPr lang="fr-FR" smtClean="0"/>
              <a:t>17/05/2023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80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C272-B624-4882-A778-5D292486F1B2}" type="datetimeFigureOut">
              <a:rPr lang="fr-FR" smtClean="0"/>
              <a:t>17/05/2023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4130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C272-B624-4882-A778-5D292486F1B2}" type="datetimeFigureOut">
              <a:rPr lang="fr-FR" smtClean="0"/>
              <a:t>17/05/2023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741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C272-B624-4882-A778-5D292486F1B2}" type="datetimeFigureOut">
              <a:rPr lang="fr-FR" smtClean="0"/>
              <a:t>17/05/2023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3235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C272-B624-4882-A778-5D292486F1B2}" type="datetimeFigureOut">
              <a:rPr lang="fr-FR" smtClean="0"/>
              <a:t>17/05/2023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541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1C272-B624-4882-A778-5D292486F1B2}" type="datetimeFigureOut">
              <a:rPr lang="fr-FR" smtClean="0"/>
              <a:t>17/05/2023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000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jpeg"/><Relationship Id="rId33" Type="http://schemas.openxmlformats.org/officeDocument/2006/relationships/image" Target="../media/image32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24" Type="http://schemas.openxmlformats.org/officeDocument/2006/relationships/image" Target="../media/image23.jpe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jpe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gif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417" y="0"/>
            <a:ext cx="11281719" cy="1259755"/>
          </a:xfrm>
        </p:spPr>
        <p:txBody>
          <a:bodyPr>
            <a:normAutofit fontScale="90000"/>
          </a:bodyPr>
          <a:lstStyle/>
          <a:p>
            <a:pPr algn="l"/>
            <a:r>
              <a:rPr lang="fr-FR" sz="3200" b="1" dirty="0"/>
              <a:t/>
            </a:r>
            <a:br>
              <a:rPr lang="fr-FR" sz="3200" b="1" dirty="0"/>
            </a:br>
            <a:r>
              <a:rPr lang="fr-FR" sz="3200" b="1" dirty="0"/>
              <a:t/>
            </a:r>
            <a:br>
              <a:rPr lang="fr-FR" sz="3200" b="1" dirty="0"/>
            </a:br>
            <a:r>
              <a:rPr lang="fr-FR" sz="3200" b="1" dirty="0"/>
              <a:t/>
            </a:r>
            <a:br>
              <a:rPr lang="fr-FR" sz="3200" b="1" dirty="0"/>
            </a:br>
            <a:r>
              <a:rPr lang="fr-FR" sz="3200" b="1" dirty="0"/>
              <a:t>                                             </a:t>
            </a:r>
            <a:r>
              <a:rPr lang="fr-FR" sz="2000" b="1" dirty="0"/>
              <a:t>Semaine </a:t>
            </a:r>
            <a:r>
              <a:rPr lang="fr-FR" sz="2000" b="1" dirty="0" smtClean="0"/>
              <a:t>21 du 22 au 26 mai 2023</a:t>
            </a:r>
            <a:endParaRPr lang="fr-FR" sz="1300" b="1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244957"/>
            <a:ext cx="9144000" cy="1169362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891296"/>
              </p:ext>
            </p:extLst>
          </p:nvPr>
        </p:nvGraphicFramePr>
        <p:xfrm>
          <a:off x="433918" y="1411021"/>
          <a:ext cx="11243218" cy="3984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50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445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513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541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2280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31898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Lundi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Mardi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Mercredi</a:t>
                      </a:r>
                    </a:p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Jeudi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Vendredi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46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>
                        <a:solidFill>
                          <a:srgbClr val="0099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accent2"/>
                          </a:solidFill>
                        </a:rPr>
                        <a:t>Tomate</a:t>
                      </a:r>
                      <a:r>
                        <a:rPr lang="fr-FR" sz="1200" dirty="0" smtClean="0">
                          <a:solidFill>
                            <a:srgbClr val="009900"/>
                          </a:solidFill>
                        </a:rPr>
                        <a:t> 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et thon mayonnaise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Bouchée au fromage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200" dirty="0">
                        <a:solidFill>
                          <a:srgbClr val="009900"/>
                        </a:solidFill>
                      </a:endParaRPr>
                    </a:p>
                    <a:p>
                      <a:pPr algn="l"/>
                      <a:r>
                        <a:rPr lang="fr-FR" sz="1200" dirty="0" smtClean="0">
                          <a:solidFill>
                            <a:schemeClr val="accent2"/>
                          </a:solidFill>
                        </a:rPr>
                        <a:t>Crudités</a:t>
                      </a:r>
                      <a:endParaRPr lang="fr-FR" sz="12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>
                        <a:solidFill>
                          <a:srgbClr val="FF66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accent2"/>
                          </a:solidFill>
                        </a:rPr>
                        <a:t>Salade verte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accent2"/>
                          </a:solidFill>
                        </a:rPr>
                        <a:t>Terrine de courgette</a:t>
                      </a:r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accent2"/>
                          </a:solidFill>
                        </a:rPr>
                        <a:t>Coulis de tomate</a:t>
                      </a:r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78311">
                <a:tc>
                  <a:txBody>
                    <a:bodyPr/>
                    <a:lstStyle/>
                    <a:p>
                      <a:pPr algn="l"/>
                      <a:endParaRPr lang="fr-FR" sz="1200" dirty="0" smtClean="0">
                        <a:solidFill>
                          <a:srgbClr val="009900"/>
                        </a:solidFill>
                      </a:endParaRPr>
                    </a:p>
                    <a:p>
                      <a:pPr algn="l"/>
                      <a:r>
                        <a:rPr lang="fr-FR" sz="1200" dirty="0" smtClean="0">
                          <a:solidFill>
                            <a:srgbClr val="0070C0"/>
                          </a:solidFill>
                        </a:rPr>
                        <a:t>Aiguillette de poisson pané</a:t>
                      </a:r>
                    </a:p>
                    <a:p>
                      <a:pPr algn="l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Risotto</a:t>
                      </a:r>
                    </a:p>
                    <a:p>
                      <a:pPr algn="l"/>
                      <a:r>
                        <a:rPr lang="fr-FR" sz="1200" dirty="0" smtClean="0">
                          <a:solidFill>
                            <a:srgbClr val="009900"/>
                          </a:solidFill>
                        </a:rPr>
                        <a:t>légume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200" b="0" i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1200" b="0" i="0" baseline="0" dirty="0" smtClean="0">
                          <a:solidFill>
                            <a:srgbClr val="FF6600"/>
                          </a:solidFill>
                        </a:rPr>
                        <a:t>Roti de porc</a:t>
                      </a:r>
                    </a:p>
                    <a:p>
                      <a:pPr algn="l"/>
                      <a:r>
                        <a:rPr lang="fr-FR" sz="1200" b="0" i="0" baseline="0" dirty="0" smtClean="0">
                          <a:solidFill>
                            <a:schemeClr val="accent2"/>
                          </a:solidFill>
                        </a:rPr>
                        <a:t>Ratatouille</a:t>
                      </a:r>
                    </a:p>
                    <a:p>
                      <a:pPr algn="l"/>
                      <a:r>
                        <a:rPr lang="fr-FR" sz="1200" b="0" i="0" baseline="0" dirty="0" smtClean="0">
                          <a:solidFill>
                            <a:srgbClr val="009900"/>
                          </a:solidFill>
                        </a:rPr>
                        <a:t>polenta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>
                        <a:solidFill>
                          <a:schemeClr val="accent3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Filet de poisson blanc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009900"/>
                          </a:solidFill>
                        </a:rPr>
                        <a:t>Légume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009900"/>
                          </a:solidFill>
                        </a:rPr>
                        <a:t>Blé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rgbClr val="00990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Lasagne </a:t>
                      </a:r>
                      <a:r>
                        <a:rPr lang="fr-FR" sz="1200" dirty="0" smtClean="0">
                          <a:solidFill>
                            <a:schemeClr val="accent2"/>
                          </a:solidFill>
                        </a:rPr>
                        <a:t>aux légumes</a:t>
                      </a:r>
                    </a:p>
                    <a:p>
                      <a:pPr algn="l"/>
                      <a:endParaRPr lang="fr-FR" sz="1200" b="0" u="none" baseline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200" dirty="0" smtClean="0">
                        <a:solidFill>
                          <a:schemeClr val="accent1"/>
                        </a:solidFill>
                      </a:endParaRPr>
                    </a:p>
                    <a:p>
                      <a:pPr algn="l"/>
                      <a:r>
                        <a:rPr lang="fr-FR" sz="1200" b="0" dirty="0" smtClean="0">
                          <a:solidFill>
                            <a:srgbClr val="FF6600"/>
                          </a:solidFill>
                        </a:rPr>
                        <a:t>Sauté d’agneau du pays </a:t>
                      </a:r>
                    </a:p>
                    <a:p>
                      <a:pPr algn="l"/>
                      <a:r>
                        <a:rPr lang="fr-FR" sz="1200" b="0" dirty="0" smtClean="0">
                          <a:solidFill>
                            <a:schemeClr val="accent2"/>
                          </a:solidFill>
                        </a:rPr>
                        <a:t>Petits</a:t>
                      </a:r>
                      <a:r>
                        <a:rPr lang="fr-FR" sz="1200" b="0" baseline="0" dirty="0" smtClean="0">
                          <a:solidFill>
                            <a:schemeClr val="accent2"/>
                          </a:solidFill>
                        </a:rPr>
                        <a:t> légumes</a:t>
                      </a:r>
                    </a:p>
                    <a:p>
                      <a:pPr algn="l"/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Pdt nouvelle</a:t>
                      </a:r>
                      <a:endParaRPr lang="fr-FR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u="none" baseline="0" dirty="0" smtClean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1355"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solidFill>
                            <a:srgbClr val="009900"/>
                          </a:solidFill>
                        </a:rPr>
                        <a:t>Yaourt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fromage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solidFill>
                            <a:srgbClr val="009900"/>
                          </a:solidFill>
                        </a:rPr>
                        <a:t>Kiri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200" dirty="0">
                          <a:solidFill>
                            <a:srgbClr val="009900"/>
                          </a:solidFill>
                        </a:rPr>
                        <a:t>bio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3AB03A"/>
                          </a:solidFill>
                        </a:rPr>
                        <a:t>Fromage blanc</a:t>
                      </a:r>
                    </a:p>
                    <a:p>
                      <a:pPr algn="l"/>
                      <a:endParaRPr lang="fr-FR" sz="12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solidFill>
                            <a:srgbClr val="009900"/>
                          </a:solidFill>
                        </a:rPr>
                        <a:t>Yaourt bio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5568"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solidFill>
                            <a:srgbClr val="009900"/>
                          </a:solidFill>
                        </a:rPr>
                        <a:t>Fruit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solidFill>
                            <a:srgbClr val="009900"/>
                          </a:solidFill>
                        </a:rPr>
                        <a:t>Compote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Fruit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solidFill>
                            <a:srgbClr val="009900"/>
                          </a:solidFill>
                        </a:rPr>
                        <a:t>Compote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Fruit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919964"/>
              </p:ext>
            </p:extLst>
          </p:nvPr>
        </p:nvGraphicFramePr>
        <p:xfrm>
          <a:off x="384313" y="5049794"/>
          <a:ext cx="11292823" cy="1999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2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212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96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148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789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2192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Goûter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Goûter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Goûter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Goûter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Goûter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05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09900"/>
                          </a:solidFill>
                        </a:rPr>
                        <a:t>Compote</a:t>
                      </a:r>
                      <a:r>
                        <a:rPr lang="fr-FR" sz="1200" baseline="0" dirty="0"/>
                        <a:t> </a:t>
                      </a:r>
                    </a:p>
                    <a:p>
                      <a:pPr algn="ctr"/>
                      <a:r>
                        <a:rPr lang="fr-FR" sz="1200" baseline="0" dirty="0"/>
                        <a:t>fromage pain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>
                          <a:solidFill>
                            <a:schemeClr val="tx1"/>
                          </a:solidFill>
                        </a:rPr>
                        <a:t>Biscuit </a:t>
                      </a:r>
                      <a:r>
                        <a:rPr lang="fr-FR" sz="1200" smtClean="0">
                          <a:solidFill>
                            <a:schemeClr val="tx1"/>
                          </a:solidFill>
                        </a:rPr>
                        <a:t>fruit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200" dirty="0">
                          <a:solidFill>
                            <a:srgbClr val="009900"/>
                          </a:solidFill>
                        </a:rPr>
                        <a:t>laitage</a:t>
                      </a:r>
                    </a:p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Pain, confiture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 </a:t>
                      </a:r>
                      <a:r>
                        <a:rPr lang="fr-FR" sz="1200" dirty="0">
                          <a:solidFill>
                            <a:srgbClr val="009900"/>
                          </a:solidFill>
                        </a:rPr>
                        <a:t>yaourt</a:t>
                      </a:r>
                    </a:p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Laitage,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biscuit </a:t>
                      </a:r>
                    </a:p>
                    <a:p>
                      <a:pPr algn="ctr"/>
                      <a:r>
                        <a:rPr lang="fr-FR" sz="1200" dirty="0">
                          <a:solidFill>
                            <a:srgbClr val="009900"/>
                          </a:solidFill>
                        </a:rPr>
                        <a:t>fruit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Pain, chocolat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9900"/>
                          </a:solidFill>
                        </a:rPr>
                        <a:t>compote</a:t>
                      </a:r>
                    </a:p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2552">
                <a:tc>
                  <a:txBody>
                    <a:bodyPr/>
                    <a:lstStyle/>
                    <a:p>
                      <a:pPr algn="ctr"/>
                      <a:r>
                        <a:rPr lang="fr-FR" sz="1000" b="1" i="1" dirty="0">
                          <a:solidFill>
                            <a:srgbClr val="C00000"/>
                          </a:solidFill>
                        </a:rPr>
                        <a:t>La cuisine municipale </a:t>
                      </a:r>
                      <a:r>
                        <a:rPr lang="fr-FR" sz="1000" b="1" i="1" dirty="0" smtClean="0">
                          <a:solidFill>
                            <a:srgbClr val="C00000"/>
                          </a:solidFill>
                        </a:rPr>
                        <a:t>se </a:t>
                      </a:r>
                      <a:r>
                        <a:rPr lang="fr-FR" sz="1000" b="1" i="1" dirty="0">
                          <a:solidFill>
                            <a:srgbClr val="C00000"/>
                          </a:solidFill>
                        </a:rPr>
                        <a:t>réserve la possibilité de modifier les menus en fonction des aléas du marché et des livraisons.</a:t>
                      </a:r>
                    </a:p>
                    <a:p>
                      <a:pPr algn="ctr"/>
                      <a:endParaRPr lang="fr-FR" sz="1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77105" y="1371240"/>
            <a:ext cx="213360" cy="13075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H="1">
            <a:off x="2318049" y="373756"/>
            <a:ext cx="6574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latin typeface="Segoe UI" panose="020B0502040204020203" pitchFamily="34" charset="0"/>
              </a:rPr>
              <a:t>Menus de la crèche « </a:t>
            </a:r>
            <a:r>
              <a:rPr lang="fr-FR" sz="2400" dirty="0">
                <a:latin typeface="Segoe UI" panose="020B0502040204020203" pitchFamily="34" charset="0"/>
              </a:rPr>
              <a:t>Les</a:t>
            </a:r>
            <a:r>
              <a:rPr lang="fr-FR" sz="2800" dirty="0">
                <a:latin typeface="Segoe UI" panose="020B0502040204020203" pitchFamily="34" charset="0"/>
              </a:rPr>
              <a:t> </a:t>
            </a:r>
            <a:r>
              <a:rPr lang="fr-FR" sz="2800" dirty="0" smtClean="0">
                <a:latin typeface="Segoe UI" panose="020B0502040204020203" pitchFamily="34" charset="0"/>
              </a:rPr>
              <a:t>Péquelets »</a:t>
            </a:r>
            <a:r>
              <a:rPr lang="fr-FR" sz="2800" dirty="0" smtClean="0">
                <a:solidFill>
                  <a:schemeClr val="bg1"/>
                </a:solidFill>
                <a:latin typeface="Segoe UI" panose="020B0502040204020203" pitchFamily="34" charset="0"/>
              </a:rPr>
              <a:t>»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9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445" y="5654710"/>
            <a:ext cx="164497" cy="22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95" y="5643645"/>
            <a:ext cx="144598" cy="20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998" y="4294383"/>
            <a:ext cx="156589" cy="21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Un nouveau logo pour les produits AO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440" y="4375764"/>
            <a:ext cx="177346" cy="17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923" y="6219156"/>
            <a:ext cx="137404" cy="19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334" y="3099282"/>
            <a:ext cx="153276" cy="21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IGP : que veut dire ce sigle et pourquoi le privilégier ?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8" r="17917"/>
          <a:stretch/>
        </p:blipFill>
        <p:spPr bwMode="auto">
          <a:xfrm rot="16200000">
            <a:off x="6912545" y="6202871"/>
            <a:ext cx="226467" cy="17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886" y="4751122"/>
            <a:ext cx="160419" cy="22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L&amp;#39;écolabel public « Pêche Durable » | Ministère de l&amp;#39;Agriculture et de  l&amp;#39;Alimentati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3" r="16742"/>
          <a:stretch/>
        </p:blipFill>
        <p:spPr bwMode="auto">
          <a:xfrm flipH="1">
            <a:off x="8494376" y="6172139"/>
            <a:ext cx="228094" cy="19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702" y="4731058"/>
            <a:ext cx="164443" cy="22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870" y="5576344"/>
            <a:ext cx="173538" cy="24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911" y="4800844"/>
            <a:ext cx="151860" cy="21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918" y="4334116"/>
            <a:ext cx="152487" cy="21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226" y="4246276"/>
            <a:ext cx="146624" cy="26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180" y="2280874"/>
            <a:ext cx="154340" cy="21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522" y="3430243"/>
            <a:ext cx="127494" cy="22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Le label roug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283" y="6226139"/>
            <a:ext cx="232756" cy="15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Un nouveau logo pour les produits AOP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513" y="6182080"/>
            <a:ext cx="200646" cy="20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Un nouveau logo pour les produits AOP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8135">
            <a:off x="7449237" y="6153351"/>
            <a:ext cx="227389" cy="22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8" descr="Calibre De Conception De Logo De Vecteur De Ferme De Poulet Fermier  Illustration de Vecteur - Illustration du conception, étiquette: 64432395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9"/>
          <a:stretch/>
        </p:blipFill>
        <p:spPr bwMode="auto">
          <a:xfrm>
            <a:off x="7735395" y="6161948"/>
            <a:ext cx="254119" cy="24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618" y="3304600"/>
            <a:ext cx="156073" cy="21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 30">
            <a:extLst>
              <a:ext uri="{FF2B5EF4-FFF2-40B4-BE49-F238E27FC236}">
                <a16:creationId xmlns="" xmlns:a16="http://schemas.microsoft.com/office/drawing/2014/main" id="{526FED77-4824-4369-B69F-65CDBD0BDB3D}"/>
              </a:ext>
            </a:extLst>
          </p:cNvPr>
          <p:cNvPicPr/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2814">
            <a:off x="7961891" y="6225287"/>
            <a:ext cx="311900" cy="19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 31">
            <a:extLst>
              <a:ext uri="{FF2B5EF4-FFF2-40B4-BE49-F238E27FC236}">
                <a16:creationId xmlns="" xmlns:a16="http://schemas.microsoft.com/office/drawing/2014/main" id="{526FED77-4824-4369-B69F-65CDBD0BDB3D}"/>
              </a:ext>
            </a:extLst>
          </p:cNvPr>
          <p:cNvPicPr/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089" y="2294284"/>
            <a:ext cx="308638" cy="157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 32">
            <a:extLst>
              <a:ext uri="{FF2B5EF4-FFF2-40B4-BE49-F238E27FC236}">
                <a16:creationId xmlns="" xmlns:a16="http://schemas.microsoft.com/office/drawing/2014/main" id="{526FED77-4824-4369-B69F-65CDBD0BDB3D}"/>
              </a:ext>
            </a:extLst>
          </p:cNvPr>
          <p:cNvPicPr/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26550" flipH="1" flipV="1">
            <a:off x="11234281" y="3121670"/>
            <a:ext cx="226748" cy="1508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95417" y="431842"/>
            <a:ext cx="70191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34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960" y="4364731"/>
            <a:ext cx="119463" cy="21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L&amp;#39;écolabel public « Pêche Durable » | Ministère de l&amp;#39;Agriculture et de  l&amp;#39;Alimentati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3" r="16742"/>
          <a:stretch/>
        </p:blipFill>
        <p:spPr bwMode="auto">
          <a:xfrm flipH="1">
            <a:off x="6642086" y="6187713"/>
            <a:ext cx="228094" cy="19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>
            <a:extLst>
              <a:ext uri="{FF2B5EF4-FFF2-40B4-BE49-F238E27FC236}">
                <a16:creationId xmlns="" xmlns:a16="http://schemas.microsoft.com/office/drawing/2014/main" id="{526FED77-4824-4369-B69F-65CDBD0BDB3D}"/>
              </a:ext>
            </a:extLst>
          </p:cNvPr>
          <p:cNvPicPr/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399" y="6263049"/>
            <a:ext cx="324480" cy="11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Image 37">
            <a:extLst>
              <a:ext uri="{FF2B5EF4-FFF2-40B4-BE49-F238E27FC236}">
                <a16:creationId xmlns="" xmlns:a16="http://schemas.microsoft.com/office/drawing/2014/main" id="{526FED77-4824-4369-B69F-65CDBD0BDB3D}"/>
              </a:ext>
            </a:extLst>
          </p:cNvPr>
          <p:cNvPicPr/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3536">
            <a:off x="4400033" y="3105494"/>
            <a:ext cx="308638" cy="157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857" y="2238574"/>
            <a:ext cx="152848" cy="21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875" y="2295549"/>
            <a:ext cx="153670" cy="21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354" y="3275975"/>
            <a:ext cx="159281" cy="22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258566" y="4279022"/>
            <a:ext cx="158510" cy="213378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285283" y="6229167"/>
            <a:ext cx="231668" cy="152413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202108" y="6211543"/>
            <a:ext cx="188992" cy="128027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452813" y="3138001"/>
            <a:ext cx="188992" cy="12802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459522" y="3237381"/>
            <a:ext cx="135430" cy="192728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385261" y="2269889"/>
            <a:ext cx="158510" cy="225572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780708" y="257196"/>
            <a:ext cx="2133785" cy="798645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173320" y="3140055"/>
            <a:ext cx="188992" cy="128027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18" y="469040"/>
            <a:ext cx="1648244" cy="873317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941268" y="3147428"/>
            <a:ext cx="225572" cy="140220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695180" y="3130232"/>
            <a:ext cx="225572" cy="140220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678989" y="2317004"/>
            <a:ext cx="225572" cy="140220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1469739" y="3491273"/>
            <a:ext cx="225572" cy="140220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798948" y="3096877"/>
            <a:ext cx="225572" cy="140220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155878" y="2410298"/>
            <a:ext cx="225572" cy="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791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27796</TotalTime>
  <Words>113</Words>
  <Application>Microsoft Office PowerPoint</Application>
  <PresentationFormat>Grand écran</PresentationFormat>
  <Paragraphs>62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UI</vt:lpstr>
      <vt:lpstr>Thème Office</vt:lpstr>
      <vt:lpstr>                                                Semaine 21 du 22 au 26 mai 2023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crèche</dc:title>
  <dc:creator>Cantine</dc:creator>
  <cp:lastModifiedBy>Cantine</cp:lastModifiedBy>
  <cp:revision>330</cp:revision>
  <cp:lastPrinted>2023-05-16T05:29:36Z</cp:lastPrinted>
  <dcterms:created xsi:type="dcterms:W3CDTF">2021-08-24T06:31:05Z</dcterms:created>
  <dcterms:modified xsi:type="dcterms:W3CDTF">2023-05-17T11:44:00Z</dcterms:modified>
</cp:coreProperties>
</file>