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26" Type="http://schemas.openxmlformats.org/officeDocument/2006/relationships/image" Target="../media/image28.png"/><Relationship Id="rId39" Type="http://schemas.openxmlformats.org/officeDocument/2006/relationships/image" Target="../media/image40.png"/><Relationship Id="rId21" Type="http://schemas.openxmlformats.org/officeDocument/2006/relationships/image" Target="../media/image23.png"/><Relationship Id="rId34" Type="http://schemas.openxmlformats.org/officeDocument/2006/relationships/hyperlink" Target="https://freepngimg.com/png/47415-smiley-hd-png-download-free" TargetMode="External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png"/><Relationship Id="rId30" Type="http://schemas.openxmlformats.org/officeDocument/2006/relationships/image" Target="../media/image32.png"/><Relationship Id="rId35" Type="http://schemas.openxmlformats.org/officeDocument/2006/relationships/image" Target="../media/image36.png"/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7.png"/><Relationship Id="rId33" Type="http://schemas.openxmlformats.org/officeDocument/2006/relationships/image" Target="../media/image35.png"/><Relationship Id="rId3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 5 du 26 au 30 janvier 2026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664869"/>
              </p:ext>
            </p:extLst>
          </p:nvPr>
        </p:nvGraphicFramePr>
        <p:xfrm>
          <a:off x="-31907" y="1323327"/>
          <a:ext cx="12161452" cy="3411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657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Feuilleté aux fromages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Salade verte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Salade d’endive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Velouté de saison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Crudités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Poisson pané 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Petit pois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blé</a:t>
                      </a:r>
                    </a:p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Sauté de bœuf</a:t>
                      </a:r>
                    </a:p>
                    <a:p>
                      <a:pPr algn="l"/>
                      <a:r>
                        <a:rPr lang="fr-FR" sz="1100" b="1" dirty="0">
                          <a:solidFill>
                            <a:srgbClr val="009900"/>
                          </a:solidFill>
                        </a:rPr>
                        <a:t>(Bœuf Angus bio barbentane)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gnocchis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0000"/>
                          </a:solidFill>
                        </a:rPr>
                        <a:t>Cuisse de poulet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Pdt sautée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Omelette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lentilles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Coquillette </a:t>
                      </a:r>
                      <a:r>
                        <a:rPr lang="fr-FR" sz="1400" b="1" u="none" baseline="0" dirty="0">
                          <a:solidFill>
                            <a:schemeClr val="tx1"/>
                          </a:solidFill>
                        </a:rPr>
                        <a:t>au jambon</a:t>
                      </a:r>
                    </a:p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>
                          <a:solidFill>
                            <a:schemeClr val="tx1"/>
                          </a:solidFill>
                        </a:rPr>
                        <a:t>Fruit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016551"/>
              </p:ext>
            </p:extLst>
          </p:nvPr>
        </p:nvGraphicFramePr>
        <p:xfrm>
          <a:off x="-29641" y="4741968"/>
          <a:ext cx="12220733" cy="24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6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1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539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121559" y="1282723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550120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9871" y="2067700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706" y="3839052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44" y="3839052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9440425" y="6023313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436047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785" y="4422221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178" y="2745207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529" y="2722308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5133" y="2965357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5496" y="2764300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927" y="3810998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2021515" y="5950349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34361" y="5999974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343" y="2077151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675970" y="6031780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333" y="3175914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69251" y="5968854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115" y="2764300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1810811" y="3776592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161" y="3178447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260" y="5993478"/>
            <a:ext cx="159203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6203684" y="2774566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6610639" y="2774566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447365" y="2786760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746601" y="2077151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431448" y="3874497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9342727" y="2780663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803643" y="5988640"/>
            <a:ext cx="225572" cy="14022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786522" y="5996250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273988" y="2008913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60501" y="5987734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524855" y="2641459"/>
            <a:ext cx="201407" cy="35961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66709" y="5953589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20979" y="6010066"/>
            <a:ext cx="361501" cy="201423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024060" y="6006483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4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0286067" y="6003228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8103761" y="2768380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982050" y="2077721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7918743" y="2929856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1571774" y="2794097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78889AC-60C9-4A72-9EB2-A39846EA29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9465868" y="6010066"/>
            <a:ext cx="152413" cy="195089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3264EBE1-10CB-4010-A336-101FE6A2F053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9389866" y="3121248"/>
            <a:ext cx="143620" cy="11303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725BA7-2041-4901-9BC8-339C8A1F0EE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100702" y="3180063"/>
            <a:ext cx="158510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36387</TotalTime>
  <Words>171</Words>
  <Application>Microsoft Office PowerPoint</Application>
  <PresentationFormat>Grand écran</PresentationFormat>
  <Paragraphs>60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 5 du 26 au 30 janvier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718</cp:revision>
  <cp:lastPrinted>2026-01-07T07:03:53Z</cp:lastPrinted>
  <dcterms:created xsi:type="dcterms:W3CDTF">2021-08-24T06:31:05Z</dcterms:created>
  <dcterms:modified xsi:type="dcterms:W3CDTF">2026-01-26T06:36:02Z</dcterms:modified>
</cp:coreProperties>
</file>