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67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51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103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077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0376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9944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12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901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63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2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56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3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78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498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09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48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0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9" Type="http://schemas.openxmlformats.org/officeDocument/2006/relationships/image" Target="../media/image40.png"/><Relationship Id="rId21" Type="http://schemas.openxmlformats.org/officeDocument/2006/relationships/image" Target="../media/image23.jpeg"/><Relationship Id="rId34" Type="http://schemas.openxmlformats.org/officeDocument/2006/relationships/image" Target="../media/image36.png"/><Relationship Id="rId42" Type="http://schemas.openxmlformats.org/officeDocument/2006/relationships/image" Target="../media/image43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29" Type="http://schemas.openxmlformats.org/officeDocument/2006/relationships/image" Target="../media/image3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24" Type="http://schemas.openxmlformats.org/officeDocument/2006/relationships/image" Target="../media/image26.jpe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1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jpe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jpe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4.png"/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jpeg"/><Relationship Id="rId25" Type="http://schemas.openxmlformats.org/officeDocument/2006/relationships/image" Target="../media/image27.jpeg"/><Relationship Id="rId33" Type="http://schemas.openxmlformats.org/officeDocument/2006/relationships/image" Target="../media/image35.png"/><Relationship Id="rId38" Type="http://schemas.openxmlformats.org/officeDocument/2006/relationships/hyperlink" Target="https://freepngimg.com/png/47415-smiley-hd-png-download-fr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919391"/>
            <a:ext cx="11685055" cy="340363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n° 36 du 01au </a:t>
            </a:r>
            <a:r>
              <a:rPr lang="fr-FR" sz="1800" b="1"/>
              <a:t>05 septembre </a:t>
            </a:r>
            <a:r>
              <a:rPr lang="fr-FR" sz="1800" b="1" dirty="0"/>
              <a:t>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806835"/>
              </p:ext>
            </p:extLst>
          </p:nvPr>
        </p:nvGraphicFramePr>
        <p:xfrm>
          <a:off x="0" y="1285435"/>
          <a:ext cx="12161452" cy="3376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7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4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Crudités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Crémeux de courgette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mixte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Œuf dur mayonnaise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245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Pate bolognaise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Poisson frais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riz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  <a:endParaRPr lang="fr-FR" sz="1400" b="1" i="0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Filet de poulet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Pomme de terre sautée</a:t>
                      </a: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Blésotto 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C00000"/>
                          </a:solidFill>
                        </a:rPr>
                        <a:t>Mijoté de veau</a:t>
                      </a: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009900"/>
                          </a:solidFill>
                        </a:rPr>
                        <a:t>boulgour</a:t>
                      </a: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6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597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78964"/>
              </p:ext>
            </p:extLst>
          </p:nvPr>
        </p:nvGraphicFramePr>
        <p:xfrm>
          <a:off x="-59281" y="4615745"/>
          <a:ext cx="12220733" cy="232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400" baseline="0" dirty="0"/>
                        <a:t> </a:t>
                      </a:r>
                    </a:p>
                    <a:p>
                      <a:pPr algn="ctr"/>
                      <a:r>
                        <a:rPr lang="fr-FR" sz="1400" baseline="0" dirty="0"/>
                        <a:t>fromage pain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Allergènes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Céréales contenant du gluten, Fruits à coques, Crustacés, Céleri, Œufs, Moutarde , Poissons, Soja, Lait,  Anhydride sulfureux, Graines de sésame, Lupin, Arachides, Mollusques</a:t>
                      </a:r>
                    </a:p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69470" y="1228606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58766" y="5758040"/>
            <a:ext cx="57508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37" y="5452810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59" y="2954043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33" y="3785468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745" y="3730310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4" y="3735364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11453966" y="5761289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0737306" y="5759712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338" y="5785107"/>
            <a:ext cx="109034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85" y="2993561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573" y="5772042"/>
            <a:ext cx="135430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32" y="2207117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6340" y="5759712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766" y="3706215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18383">
            <a:off x="2689516" y="2954308"/>
            <a:ext cx="180774" cy="22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11277752" y="5767875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019" y="2193381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9591793" y="5796190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349" y="5765840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9569963" y="5824971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2024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47" y="2152990"/>
            <a:ext cx="165728" cy="19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0776735" y="5776297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268" y="5801431"/>
            <a:ext cx="345109" cy="157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9563657" y="5753407"/>
            <a:ext cx="169783" cy="227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346" y="3220694"/>
            <a:ext cx="139846" cy="1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38" y="5436226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0929170" y="2798177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1468381" y="2826016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0208812" y="5821626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717253" y="2790326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477269" y="3801944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0211453" y="5821626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935880" y="5766456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132933" y="2832818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221776" y="2179502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191375" y="2765884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877090" y="5766456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777518" y="5734065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733434" y="5770796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961088" y="2021915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84727" y="2014591"/>
            <a:ext cx="334405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5734498" y="2162741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054296" y="5789815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061309" y="5796828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8"/>
              </a:ext>
            </a:extLst>
          </a:blip>
          <a:stretch>
            <a:fillRect/>
          </a:stretch>
        </p:blipFill>
        <p:spPr>
          <a:xfrm>
            <a:off x="2046619" y="860951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10214431" y="5821626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947179" y="2817482"/>
            <a:ext cx="274362" cy="14022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7916973" y="2992194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470848" y="3002248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3093021" y="3172286"/>
            <a:ext cx="94484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 flipH="1">
            <a:off x="7917773" y="2784389"/>
            <a:ext cx="112424" cy="21337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6B7D0548-0D12-48F4-8C5C-F5EF0AFBB4D9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212551" y="2807054"/>
            <a:ext cx="207282" cy="14022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4A5AAA2-E760-4A04-829C-FD34634E98B6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1213821" y="5928271"/>
            <a:ext cx="1066892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34904</TotalTime>
  <Words>163</Words>
  <Application>Microsoft Office PowerPoint</Application>
  <PresentationFormat>Grand écran</PresentationFormat>
  <Paragraphs>68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Forte</vt:lpstr>
      <vt:lpstr>Segoe UI</vt:lpstr>
      <vt:lpstr>Trebuchet MS</vt:lpstr>
      <vt:lpstr>Tw Cen MT</vt:lpstr>
      <vt:lpstr>Ronds dans l’eau</vt:lpstr>
      <vt:lpstr>                                                                                                               B =  origine de barbentane                    Semaine n° 36 du 01au 05 septembre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663</cp:revision>
  <cp:lastPrinted>2025-08-11T05:41:28Z</cp:lastPrinted>
  <dcterms:created xsi:type="dcterms:W3CDTF">2021-08-24T06:31:05Z</dcterms:created>
  <dcterms:modified xsi:type="dcterms:W3CDTF">2025-08-26T05:47:06Z</dcterms:modified>
</cp:coreProperties>
</file>