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26" Type="http://schemas.openxmlformats.org/officeDocument/2006/relationships/image" Target="../media/image28.jpeg"/><Relationship Id="rId39" Type="http://schemas.openxmlformats.org/officeDocument/2006/relationships/image" Target="../media/image40.png"/><Relationship Id="rId21" Type="http://schemas.openxmlformats.org/officeDocument/2006/relationships/image" Target="../media/image23.jpeg"/><Relationship Id="rId34" Type="http://schemas.openxmlformats.org/officeDocument/2006/relationships/image" Target="../media/image36.png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24" Type="http://schemas.openxmlformats.org/officeDocument/2006/relationships/image" Target="../media/image26.jpeg"/><Relationship Id="rId32" Type="http://schemas.openxmlformats.org/officeDocument/2006/relationships/image" Target="../media/image34.png"/><Relationship Id="rId37" Type="http://schemas.openxmlformats.org/officeDocument/2006/relationships/image" Target="../media/image39.png"/><Relationship Id="rId40" Type="http://schemas.openxmlformats.org/officeDocument/2006/relationships/image" Target="../media/image41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8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jpeg"/><Relationship Id="rId30" Type="http://schemas.openxmlformats.org/officeDocument/2006/relationships/image" Target="../media/image32.png"/><Relationship Id="rId35" Type="http://schemas.openxmlformats.org/officeDocument/2006/relationships/image" Target="../media/image37.png"/><Relationship Id="rId43" Type="http://schemas.openxmlformats.org/officeDocument/2006/relationships/image" Target="../media/image44.png"/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5" Type="http://schemas.openxmlformats.org/officeDocument/2006/relationships/image" Target="../media/image27.jpeg"/><Relationship Id="rId33" Type="http://schemas.openxmlformats.org/officeDocument/2006/relationships/image" Target="../media/image35.png"/><Relationship Id="rId38" Type="http://schemas.openxmlformats.org/officeDocument/2006/relationships/hyperlink" Target="https://freepngimg.com/png/47415-smiley-hd-png-download-fr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43 du 20 au 25 octobre 2025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454903"/>
              </p:ext>
            </p:extLst>
          </p:nvPr>
        </p:nvGraphicFramePr>
        <p:xfrm>
          <a:off x="-29641" y="1287055"/>
          <a:ext cx="12161452" cy="3441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2674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Carotte râpée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Taboulé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Velouté de potiron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de pois chiche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Aiguillette de poulet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Pate 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filet de poisson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riz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Roti de porc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gnocchis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rgbClr val="FF66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Lasagne végétarienne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u="none" baseline="0" dirty="0">
                          <a:solidFill>
                            <a:srgbClr val="C00000"/>
                          </a:solidFill>
                        </a:rPr>
                        <a:t>Sauté de veau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Pomme de terre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69482"/>
              </p:ext>
            </p:extLst>
          </p:nvPr>
        </p:nvGraphicFramePr>
        <p:xfrm>
          <a:off x="-59281" y="4615746"/>
          <a:ext cx="12220733" cy="230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292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99749" y="1270362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58766" y="5758040"/>
            <a:ext cx="57508" cy="22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962" y="531379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1519" y="5761233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8276329" y="2947036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37306" y="5759712"/>
            <a:ext cx="240873" cy="20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554" y="436047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102" y="3169951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30" y="2950275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81" y="3141640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7742" y="205989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Le label roug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340" y="5759712"/>
            <a:ext cx="232756" cy="153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81929" y="5788188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77752" y="5767875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539" y="2082593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2814">
            <a:off x="9591793" y="5796190"/>
            <a:ext cx="311900" cy="193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349" y="5765840"/>
            <a:ext cx="273564" cy="2131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569963" y="5824971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099" y="2045770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76735" y="5776297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135" y="2971245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2738865" y="2923998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350" y="204458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838" y="5436226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798516" y="2753191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17837" y="5795113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08812" y="5821626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7957673" y="2963794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477269" y="3801944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066984" y="2771569"/>
            <a:ext cx="188992" cy="128027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9163844" y="2106449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915709" y="2776173"/>
            <a:ext cx="225572" cy="14022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3396740" y="2079909"/>
            <a:ext cx="225572" cy="14022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826174" y="2661847"/>
            <a:ext cx="165998" cy="202225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285962" y="2098795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34402" y="5758698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08821" y="575732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8128" y="1927058"/>
            <a:ext cx="201407" cy="41637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6046748" y="1953965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481421" y="2022323"/>
            <a:ext cx="361501" cy="201423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54296" y="5789815"/>
            <a:ext cx="167978" cy="167978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779124" y="2740784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8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9259227" y="2797665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1160838" y="2772408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6525045" y="2071576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896249" y="2955448"/>
            <a:ext cx="112424" cy="213378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3F052E83-A4E1-4DF3-B58E-483E5A8EEE36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1993624" y="5778525"/>
            <a:ext cx="9448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605437" y="2782743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35467</TotalTime>
  <Words>168</Words>
  <Application>Microsoft Office PowerPoint</Application>
  <PresentationFormat>Grand écran</PresentationFormat>
  <Paragraphs>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43 du 20 au 25 octobre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683</cp:revision>
  <cp:lastPrinted>2025-08-11T05:41:28Z</cp:lastPrinted>
  <dcterms:created xsi:type="dcterms:W3CDTF">2021-08-24T06:31:05Z</dcterms:created>
  <dcterms:modified xsi:type="dcterms:W3CDTF">2025-10-14T12:17:20Z</dcterms:modified>
</cp:coreProperties>
</file>