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21/10/2025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png"/><Relationship Id="rId18" Type="http://schemas.openxmlformats.org/officeDocument/2006/relationships/image" Target="../media/image20.jpeg"/><Relationship Id="rId26" Type="http://schemas.openxmlformats.org/officeDocument/2006/relationships/image" Target="../media/image28.jpeg"/><Relationship Id="rId39" Type="http://schemas.openxmlformats.org/officeDocument/2006/relationships/image" Target="../media/image40.png"/><Relationship Id="rId21" Type="http://schemas.openxmlformats.org/officeDocument/2006/relationships/image" Target="../media/image23.jpeg"/><Relationship Id="rId34" Type="http://schemas.openxmlformats.org/officeDocument/2006/relationships/image" Target="../media/image36.png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3.png"/><Relationship Id="rId24" Type="http://schemas.openxmlformats.org/officeDocument/2006/relationships/image" Target="../media/image26.jpeg"/><Relationship Id="rId32" Type="http://schemas.openxmlformats.org/officeDocument/2006/relationships/image" Target="../media/image34.png"/><Relationship Id="rId37" Type="http://schemas.openxmlformats.org/officeDocument/2006/relationships/image" Target="../media/image39.png"/><Relationship Id="rId40" Type="http://schemas.openxmlformats.org/officeDocument/2006/relationships/image" Target="../media/image41.png"/><Relationship Id="rId5" Type="http://schemas.openxmlformats.org/officeDocument/2006/relationships/image" Target="../media/image7.pn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8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jpeg"/><Relationship Id="rId30" Type="http://schemas.openxmlformats.org/officeDocument/2006/relationships/image" Target="../media/image32.png"/><Relationship Id="rId35" Type="http://schemas.openxmlformats.org/officeDocument/2006/relationships/image" Target="../media/image37.png"/><Relationship Id="rId43" Type="http://schemas.openxmlformats.org/officeDocument/2006/relationships/image" Target="../media/image44.png"/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12" Type="http://schemas.openxmlformats.org/officeDocument/2006/relationships/image" Target="../media/image14.png"/><Relationship Id="rId17" Type="http://schemas.openxmlformats.org/officeDocument/2006/relationships/image" Target="../media/image19.jpeg"/><Relationship Id="rId25" Type="http://schemas.openxmlformats.org/officeDocument/2006/relationships/image" Target="../media/image27.jpeg"/><Relationship Id="rId33" Type="http://schemas.openxmlformats.org/officeDocument/2006/relationships/image" Target="../media/image35.png"/><Relationship Id="rId38" Type="http://schemas.openxmlformats.org/officeDocument/2006/relationships/hyperlink" Target="https://freepngimg.com/png/47415-smiley-hd-png-download-fre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 43 du 20 au 25 octobre 2025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344693"/>
              </p:ext>
            </p:extLst>
          </p:nvPr>
        </p:nvGraphicFramePr>
        <p:xfrm>
          <a:off x="-29641" y="1287055"/>
          <a:ext cx="12161452" cy="3441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2674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Betterave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Pizza maison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Œuf mayonnaise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Crudités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Salade verte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Filet de dinde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Pdt grenaille</a:t>
                      </a:r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Steak haché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Gratin de potiron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blé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FF6600"/>
                          </a:solidFill>
                        </a:rPr>
                        <a:t>Spaghetti à la tomate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  <a:endParaRPr lang="fr-FR" sz="1400" b="1" dirty="0">
                        <a:solidFill>
                          <a:srgbClr val="FF6600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Poisson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FF6600"/>
                          </a:solidFill>
                        </a:rPr>
                        <a:t>Riz de Camargue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u="none" baseline="0" dirty="0">
                          <a:solidFill>
                            <a:schemeClr val="tx1"/>
                          </a:solidFill>
                        </a:rPr>
                        <a:t>Nuggets</a:t>
                      </a:r>
                    </a:p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Semoule</a:t>
                      </a:r>
                    </a:p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469482"/>
              </p:ext>
            </p:extLst>
          </p:nvPr>
        </p:nvGraphicFramePr>
        <p:xfrm>
          <a:off x="-59281" y="4615746"/>
          <a:ext cx="12220733" cy="230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4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6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1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292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860950" y="1209024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558766" y="5758040"/>
            <a:ext cx="57508" cy="22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962" y="531379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072" y="2715945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706" y="3839052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44" y="3839052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8668720" y="2962689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4360471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37306" y="5759712"/>
            <a:ext cx="240873" cy="205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554" y="4360471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9839" y="5779004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44" y="3152633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4145" y="2969896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7742" y="2059890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Le label rouge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6340" y="5759712"/>
            <a:ext cx="232756" cy="153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927" y="3810998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381929" y="5788188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77752" y="5767875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8074" y="5783727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2814">
            <a:off x="9591793" y="5796190"/>
            <a:ext cx="311900" cy="1931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7349" y="5765840"/>
            <a:ext cx="273564" cy="2131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569963" y="5824971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66" y="2045770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76735" y="5776297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597" y="3196697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3930430" y="2925992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993" y="2052235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689" y="5258965"/>
            <a:ext cx="159203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662345" y="5765840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217837" y="5795113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506435" y="2728238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7897056" y="3206125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5477269" y="3801944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6641022" y="2762959"/>
            <a:ext cx="188992" cy="128027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8193490" y="2054079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7902998" y="2735793"/>
            <a:ext cx="225572" cy="140220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3464661" y="2101225"/>
            <a:ext cx="225572" cy="140220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826174" y="2661847"/>
            <a:ext cx="165998" cy="202225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6285962" y="2098795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9934402" y="5758698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9908821" y="5757324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3551530" y="2841732"/>
            <a:ext cx="201407" cy="416370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9931593" y="5748430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0481421" y="2022323"/>
            <a:ext cx="361501" cy="201423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1054296" y="5789815"/>
            <a:ext cx="167978" cy="167978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1090937" y="5778643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8"/>
              </a:ext>
            </a:extLst>
          </a:blip>
          <a:stretch>
            <a:fillRect/>
          </a:stretch>
        </p:blipFill>
        <p:spPr>
          <a:xfrm>
            <a:off x="1931569" y="886808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0216072" y="5809372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10413492" y="2781117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6525045" y="2071576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0397568" y="2946150"/>
            <a:ext cx="112424" cy="213378"/>
          </a:xfrm>
          <a:prstGeom prst="rect">
            <a:avLst/>
          </a:prstGeom>
        </p:spPr>
      </p:pic>
      <p:pic>
        <p:nvPicPr>
          <p:cNvPr id="69" name="Image 68">
            <a:extLst>
              <a:ext uri="{FF2B5EF4-FFF2-40B4-BE49-F238E27FC236}">
                <a16:creationId xmlns:a16="http://schemas.microsoft.com/office/drawing/2014/main" id="{3F052E83-A4E1-4DF3-B58E-483E5A8EEE36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3786213" y="2933169"/>
            <a:ext cx="9448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144178" y="2764448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35779</TotalTime>
  <Words>164</Words>
  <Application>Microsoft Office PowerPoint</Application>
  <PresentationFormat>Grand écran</PresentationFormat>
  <Paragraphs>59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 43 du 20 au 25 octobre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686</cp:revision>
  <cp:lastPrinted>2025-10-21T06:57:33Z</cp:lastPrinted>
  <dcterms:created xsi:type="dcterms:W3CDTF">2021-08-24T06:31:05Z</dcterms:created>
  <dcterms:modified xsi:type="dcterms:W3CDTF">2025-10-21T12:09:27Z</dcterms:modified>
</cp:coreProperties>
</file>