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30/10/2025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png"/><Relationship Id="rId18" Type="http://schemas.openxmlformats.org/officeDocument/2006/relationships/image" Target="../media/image20.jpeg"/><Relationship Id="rId26" Type="http://schemas.openxmlformats.org/officeDocument/2006/relationships/image" Target="../media/image28.jpeg"/><Relationship Id="rId39" Type="http://schemas.openxmlformats.org/officeDocument/2006/relationships/image" Target="../media/image40.png"/><Relationship Id="rId21" Type="http://schemas.openxmlformats.org/officeDocument/2006/relationships/image" Target="../media/image23.jpeg"/><Relationship Id="rId34" Type="http://schemas.openxmlformats.org/officeDocument/2006/relationships/image" Target="../media/image36.png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24" Type="http://schemas.openxmlformats.org/officeDocument/2006/relationships/image" Target="../media/image26.jpeg"/><Relationship Id="rId32" Type="http://schemas.openxmlformats.org/officeDocument/2006/relationships/image" Target="../media/image34.png"/><Relationship Id="rId37" Type="http://schemas.openxmlformats.org/officeDocument/2006/relationships/image" Target="../media/image39.png"/><Relationship Id="rId40" Type="http://schemas.openxmlformats.org/officeDocument/2006/relationships/image" Target="../media/image41.png"/><Relationship Id="rId5" Type="http://schemas.openxmlformats.org/officeDocument/2006/relationships/image" Target="../media/image7.pn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8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4" Type="http://schemas.openxmlformats.org/officeDocument/2006/relationships/image" Target="../media/image45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jpeg"/><Relationship Id="rId30" Type="http://schemas.openxmlformats.org/officeDocument/2006/relationships/image" Target="../media/image32.png"/><Relationship Id="rId35" Type="http://schemas.openxmlformats.org/officeDocument/2006/relationships/image" Target="../media/image37.png"/><Relationship Id="rId43" Type="http://schemas.openxmlformats.org/officeDocument/2006/relationships/image" Target="../media/image44.png"/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12" Type="http://schemas.openxmlformats.org/officeDocument/2006/relationships/image" Target="../media/image14.png"/><Relationship Id="rId17" Type="http://schemas.openxmlformats.org/officeDocument/2006/relationships/image" Target="../media/image19.jpeg"/><Relationship Id="rId25" Type="http://schemas.openxmlformats.org/officeDocument/2006/relationships/image" Target="../media/image27.jpeg"/><Relationship Id="rId33" Type="http://schemas.openxmlformats.org/officeDocument/2006/relationships/image" Target="../media/image35.png"/><Relationship Id="rId38" Type="http://schemas.openxmlformats.org/officeDocument/2006/relationships/hyperlink" Target="https://freepngimg.com/png/47415-smiley-hd-png-download-fre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 46 du 10 au 14 novembre 2025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956358"/>
              </p:ext>
            </p:extLst>
          </p:nvPr>
        </p:nvGraphicFramePr>
        <p:xfrm>
          <a:off x="-29641" y="1287055"/>
          <a:ext cx="12161452" cy="3441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2674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Betterave et œuf dur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</a:rPr>
                        <a:t>FERIE 11 NOVEMBRE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de crudités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Tartine de radis 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au fromage frais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verte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Pate à la bolognaise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Burger de poisson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Colombo de légumes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FF6600"/>
                          </a:solidFill>
                        </a:rPr>
                        <a:t>riz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Parmentier</a:t>
                      </a:r>
                      <a:r>
                        <a:rPr lang="fr-FR" sz="1400" b="1" u="none" baseline="0" dirty="0">
                          <a:solidFill>
                            <a:schemeClr val="tx1"/>
                          </a:solidFill>
                        </a:rPr>
                        <a:t> de poisson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brocolis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  <a:p>
                      <a:pPr algn="l"/>
                      <a:r>
                        <a:rPr lang="fr-FR" sz="1100" b="1" u="none" baseline="0" dirty="0">
                          <a:solidFill>
                            <a:srgbClr val="009900"/>
                          </a:solidFill>
                        </a:rPr>
                        <a:t>(Pdt bio Aramon)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469482"/>
              </p:ext>
            </p:extLst>
          </p:nvPr>
        </p:nvGraphicFramePr>
        <p:xfrm>
          <a:off x="-59281" y="4615746"/>
          <a:ext cx="12220733" cy="230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292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153665" y="1234275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58766" y="5758040"/>
            <a:ext cx="57508" cy="22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962" y="531379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079" y="5762960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706" y="3839052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4" y="3839052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7792980" y="2962689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37306" y="5759712"/>
            <a:ext cx="240873" cy="20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554" y="436047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839" y="5779004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24" y="2926270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234" y="2944822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7742" y="2059890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Le label rouge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6340" y="5759712"/>
            <a:ext cx="232756" cy="153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927" y="3810998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381929" y="5788188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77752" y="5767875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074" y="5783727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2814">
            <a:off x="9591793" y="5796190"/>
            <a:ext cx="311900" cy="193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349" y="5765840"/>
            <a:ext cx="273564" cy="2131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339835" y="2090202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527" y="2088071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76735" y="5776297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597" y="3196697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7555383" y="2918408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794" y="5794711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689" y="5258965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662345" y="5765840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17837" y="5795113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38836" y="5831490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8925450" y="2733430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477269" y="3801944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57763" y="5825165"/>
            <a:ext cx="188992" cy="128027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115997" y="2281316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903973" y="5746372"/>
            <a:ext cx="225572" cy="140220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945840" y="5732173"/>
            <a:ext cx="225572" cy="140220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391055" y="2725859"/>
            <a:ext cx="165998" cy="202225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219714" y="2098795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34402" y="5758698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8619122" y="2663552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8329767" y="1910577"/>
            <a:ext cx="201407" cy="416370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822967" y="2617692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481421" y="2022323"/>
            <a:ext cx="361501" cy="201423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054296" y="5789815"/>
            <a:ext cx="167978" cy="167978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090937" y="5778643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8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0216072" y="5809372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0247626" y="5821192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6498075" y="2046022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0397568" y="2946150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628600" y="2751156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A77FC4F4-0175-4022-8231-C973B93E1099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2318243" y="2965157"/>
            <a:ext cx="1767993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35812</TotalTime>
  <Words>172</Words>
  <Application>Microsoft Office PowerPoint</Application>
  <PresentationFormat>Grand écran</PresentationFormat>
  <Paragraphs>55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 46 du 10 au 14 novembre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692</cp:revision>
  <cp:lastPrinted>2025-10-21T06:57:33Z</cp:lastPrinted>
  <dcterms:created xsi:type="dcterms:W3CDTF">2021-08-24T06:31:05Z</dcterms:created>
  <dcterms:modified xsi:type="dcterms:W3CDTF">2025-10-30T09:10:56Z</dcterms:modified>
</cp:coreProperties>
</file>