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3A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21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55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09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725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59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5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73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5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8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1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2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57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0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076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16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C272-B624-4882-A778-5D292486F1B2}" type="datetimeFigureOut">
              <a:rPr lang="fr-FR" smtClean="0"/>
              <a:t>15/11/2023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jp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417" y="0"/>
            <a:ext cx="11281719" cy="1259755"/>
          </a:xfrm>
        </p:spPr>
        <p:txBody>
          <a:bodyPr>
            <a:normAutofit fontScale="90000"/>
          </a:bodyPr>
          <a:lstStyle/>
          <a:p>
            <a:pPr algn="l"/>
            <a:br>
              <a:rPr lang="fr-FR" sz="3200" b="1" dirty="0"/>
            </a:b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                  </a:t>
            </a:r>
            <a:r>
              <a:rPr lang="fr-FR" sz="1600" b="1" dirty="0">
                <a:solidFill>
                  <a:srgbClr val="FF0000"/>
                </a:solidFill>
              </a:rPr>
              <a:t>                    </a:t>
            </a:r>
            <a:r>
              <a:rPr lang="fr-FR" sz="2000" b="1" dirty="0"/>
              <a:t>Semaine 47 du 20 au 24 novembre 2023</a:t>
            </a:r>
            <a:endParaRPr lang="fr-FR" sz="13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4957"/>
            <a:ext cx="9144000" cy="1169362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88972"/>
              </p:ext>
            </p:extLst>
          </p:nvPr>
        </p:nvGraphicFramePr>
        <p:xfrm>
          <a:off x="142613" y="1411786"/>
          <a:ext cx="11534523" cy="361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9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898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Lundi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Mardi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Vendredi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Feuilleté au fromage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0" dirty="0">
                          <a:solidFill>
                            <a:srgbClr val="009900"/>
                          </a:solidFill>
                        </a:rPr>
                        <a:t>Radis beurre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Œuf au thon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Potage de légumes de saison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9900"/>
                          </a:solidFill>
                        </a:rPr>
                        <a:t>Salade verte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63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Boulettes de bœuf 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Trio de riz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0" i="0" baseline="0" dirty="0">
                          <a:solidFill>
                            <a:schemeClr val="accent2"/>
                          </a:solidFill>
                        </a:rPr>
                        <a:t>Gratin de poisson</a:t>
                      </a:r>
                    </a:p>
                    <a:p>
                      <a:pPr algn="l"/>
                      <a:r>
                        <a:rPr lang="fr-FR" sz="1200" b="0" i="0" baseline="0" dirty="0">
                          <a:solidFill>
                            <a:schemeClr val="accent2"/>
                          </a:solidFill>
                        </a:rPr>
                        <a:t>Quenelles</a:t>
                      </a:r>
                    </a:p>
                    <a:p>
                      <a:pPr algn="l"/>
                      <a:r>
                        <a:rPr lang="fr-FR" sz="1200" b="0" i="0" baseline="0" dirty="0">
                          <a:solidFill>
                            <a:schemeClr val="accent2"/>
                          </a:solidFill>
                        </a:rPr>
                        <a:t>légume</a:t>
                      </a:r>
                      <a:endParaRPr lang="fr-FR" sz="12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accent3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Coquillettes au jambon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Omelette à l’emmental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Flageolet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semoule</a:t>
                      </a:r>
                    </a:p>
                    <a:p>
                      <a:pPr algn="l"/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0" u="none" baseline="0" dirty="0">
                          <a:solidFill>
                            <a:schemeClr val="tx1"/>
                          </a:solidFill>
                        </a:rPr>
                        <a:t>Roti de veau</a:t>
                      </a:r>
                    </a:p>
                    <a:p>
                      <a:pPr algn="l"/>
                      <a:r>
                        <a:rPr lang="fr-FR" sz="1200" b="0" u="none" baseline="0" dirty="0">
                          <a:solidFill>
                            <a:schemeClr val="tx1"/>
                          </a:solidFill>
                        </a:rPr>
                        <a:t>Chou-fleur en béchamel</a:t>
                      </a:r>
                    </a:p>
                    <a:p>
                      <a:pPr algn="l"/>
                      <a:r>
                        <a:rPr lang="fr-FR" sz="1200" b="0" u="none" baseline="0" dirty="0">
                          <a:solidFill>
                            <a:schemeClr val="tx1"/>
                          </a:solidFill>
                        </a:rPr>
                        <a:t>blé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42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Kiri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bio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3AB03A"/>
                          </a:solidFill>
                        </a:rPr>
                        <a:t>Fromage blanc</a:t>
                      </a:r>
                    </a:p>
                    <a:p>
                      <a:pPr algn="l"/>
                      <a:endParaRPr lang="fr-FR" sz="1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68"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95419"/>
              </p:ext>
            </p:extLst>
          </p:nvPr>
        </p:nvGraphicFramePr>
        <p:xfrm>
          <a:off x="142614" y="5016019"/>
          <a:ext cx="11534523" cy="1923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8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5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5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pPr algn="ctr"/>
                      <a:r>
                        <a:rPr lang="fr-FR" sz="1200" baseline="0" dirty="0"/>
                        <a:t>fromage pain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laitage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Pain, confiture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Laitage,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Pain, chocolat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560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</a:rPr>
                        <a:t>La cuisine municipale se réserve la possibilité de modifier les menus en fonction des aléas du marché et des livraisons.</a:t>
                      </a:r>
                    </a:p>
                    <a:p>
                      <a:pPr algn="ctr"/>
                      <a:endParaRPr lang="fr-FR" sz="1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  <a:latin typeface="Forte" panose="03060902040502070203" pitchFamily="66" charset="0"/>
                        </a:rPr>
                        <a:t>B = </a:t>
                      </a:r>
                      <a:r>
                        <a:rPr lang="fr-FR" sz="1200" b="1" i="1" dirty="0">
                          <a:solidFill>
                            <a:srgbClr val="C00000"/>
                          </a:solidFill>
                          <a:latin typeface="Forte" panose="03060902040502070203" pitchFamily="66" charset="0"/>
                        </a:rPr>
                        <a:t>bio </a:t>
                      </a:r>
                      <a:r>
                        <a:rPr lang="fr-FR" sz="1200" b="1" i="1">
                          <a:solidFill>
                            <a:srgbClr val="C00000"/>
                          </a:solidFill>
                          <a:latin typeface="Forte" panose="03060902040502070203" pitchFamily="66" charset="0"/>
                        </a:rPr>
                        <a:t>de barbentane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u="sng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65972" y="1374901"/>
            <a:ext cx="213360" cy="13075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2318049" y="373756"/>
            <a:ext cx="6574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Segoe UI" panose="020B0502040204020203" pitchFamily="34" charset="0"/>
              </a:rPr>
              <a:t>Menus de la crèche « </a:t>
            </a:r>
            <a:r>
              <a:rPr lang="fr-FR" sz="2400" dirty="0">
                <a:latin typeface="Segoe UI" panose="020B0502040204020203" pitchFamily="34" charset="0"/>
              </a:rPr>
              <a:t>Les</a:t>
            </a:r>
            <a:r>
              <a:rPr lang="fr-FR" sz="2800" dirty="0">
                <a:latin typeface="Segoe UI" panose="020B0502040204020203" pitchFamily="34" charset="0"/>
              </a:rPr>
              <a:t> Péquelets »</a:t>
            </a:r>
            <a:r>
              <a:rPr lang="fr-FR" sz="2800" dirty="0">
                <a:solidFill>
                  <a:schemeClr val="bg1"/>
                </a:solidFill>
                <a:latin typeface="Segoe UI" panose="020B0502040204020203" pitchFamily="34" charset="0"/>
              </a:rPr>
              <a:t>»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445" y="5654710"/>
            <a:ext cx="164497" cy="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95" y="5643645"/>
            <a:ext cx="144598" cy="20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233" y="3117633"/>
            <a:ext cx="156589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Un nouveau logo pour les produits A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203" y="3971660"/>
            <a:ext cx="177346" cy="1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57" y="3073578"/>
            <a:ext cx="137404" cy="19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955" y="2279010"/>
            <a:ext cx="153276" cy="21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 rot="16200000">
            <a:off x="8377038" y="6283281"/>
            <a:ext cx="226467" cy="17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515" y="4512657"/>
            <a:ext cx="160419" cy="22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7269666" y="6297025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328" y="4527957"/>
            <a:ext cx="164443" cy="2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870" y="5576344"/>
            <a:ext cx="173538" cy="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73" y="2857504"/>
            <a:ext cx="151860" cy="2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886" y="3940241"/>
            <a:ext cx="152487" cy="2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64" y="3908666"/>
            <a:ext cx="146624" cy="26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203" y="2278086"/>
            <a:ext cx="154340" cy="2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67" y="2293957"/>
            <a:ext cx="127494" cy="22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Le label rouge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140" y="6282243"/>
            <a:ext cx="232756" cy="15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Un nouveau logo pour les produits AO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537" y="6300747"/>
            <a:ext cx="200646" cy="20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Un nouveau logo pour les produits AO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8135">
            <a:off x="11103184" y="3960766"/>
            <a:ext cx="187443" cy="1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libre De Conception De Logo De Vecteur De Ferme De Poulet Fermier  Illustration de Vecteur - Illustration du conception, étiquette: 6443239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 bwMode="auto">
          <a:xfrm>
            <a:off x="7760075" y="6239098"/>
            <a:ext cx="284159" cy="27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74" y="3273333"/>
            <a:ext cx="127547" cy="1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814">
            <a:off x="11114975" y="2305760"/>
            <a:ext cx="311900" cy="19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205" y="3316657"/>
            <a:ext cx="273564" cy="124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6550" flipH="1" flipV="1">
            <a:off x="6837530" y="2962706"/>
            <a:ext cx="281067" cy="1410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95417" y="431842"/>
            <a:ext cx="70191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3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187" y="3945927"/>
            <a:ext cx="119463" cy="2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11205113" y="2905367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40" y="2315308"/>
            <a:ext cx="324480" cy="11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536">
            <a:off x="8921281" y="3036503"/>
            <a:ext cx="308638" cy="15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984" y="3101639"/>
            <a:ext cx="152848" cy="21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74" y="2917443"/>
            <a:ext cx="175148" cy="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388" y="3262218"/>
            <a:ext cx="159281" cy="22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9084328" y="3916687"/>
            <a:ext cx="158510" cy="21337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536026" y="2859803"/>
            <a:ext cx="231668" cy="15241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087645" y="6472863"/>
            <a:ext cx="188992" cy="12802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6648259" y="2961657"/>
            <a:ext cx="188992" cy="12802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995625" y="2845661"/>
            <a:ext cx="135430" cy="19272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4349109" y="2287134"/>
            <a:ext cx="158510" cy="22557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9500860" y="90564"/>
            <a:ext cx="2133785" cy="79864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974085" y="2966594"/>
            <a:ext cx="188992" cy="128027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203137" y="3048763"/>
            <a:ext cx="225572" cy="14022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160240" y="6242166"/>
            <a:ext cx="225572" cy="14022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549864" y="2338821"/>
            <a:ext cx="225572" cy="14022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1502981" y="2936498"/>
            <a:ext cx="225572" cy="14022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217823" y="6211163"/>
            <a:ext cx="165998" cy="20222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848741" y="2280535"/>
            <a:ext cx="225572" cy="14022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4145664" y="2229284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116330" y="6219827"/>
            <a:ext cx="240874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0880325" y="2224506"/>
            <a:ext cx="228094" cy="332672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134325" y="6217917"/>
            <a:ext cx="254397" cy="28687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859880" y="2253631"/>
            <a:ext cx="456112" cy="254139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636080" y="6252754"/>
            <a:ext cx="207282" cy="207282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7011675" y="6328257"/>
            <a:ext cx="192596" cy="192596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92" y="300386"/>
            <a:ext cx="1223834" cy="81690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FC0A69FC-7AA2-4D52-BD3F-012EB0CF3801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9179268" y="2794517"/>
            <a:ext cx="23776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7912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30028</TotalTime>
  <Words>131</Words>
  <Application>Microsoft Office PowerPoint</Application>
  <PresentationFormat>Grand écran</PresentationFormat>
  <Paragraphs>68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Forte</vt:lpstr>
      <vt:lpstr>Segoe UI</vt:lpstr>
      <vt:lpstr>Wingdings 3</vt:lpstr>
      <vt:lpstr>Brin</vt:lpstr>
      <vt:lpstr>                                         Semaine 47 du 20 au 24 novembre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crèche</dc:title>
  <dc:creator>Cantine</dc:creator>
  <cp:lastModifiedBy>Cantine</cp:lastModifiedBy>
  <cp:revision>411</cp:revision>
  <cp:lastPrinted>2023-09-27T06:02:14Z</cp:lastPrinted>
  <dcterms:created xsi:type="dcterms:W3CDTF">2021-08-24T06:31:05Z</dcterms:created>
  <dcterms:modified xsi:type="dcterms:W3CDTF">2023-11-15T13:18:47Z</dcterms:modified>
</cp:coreProperties>
</file>