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3AB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210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855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0096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2725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1590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5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6731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950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28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811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421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8570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0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0768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416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1C272-B624-4882-A778-5D292486F1B2}" type="datetimeFigureOut">
              <a:rPr lang="fr-FR" smtClean="0"/>
              <a:t>23/11/2023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76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9" Type="http://schemas.openxmlformats.org/officeDocument/2006/relationships/image" Target="../media/image38.jpg"/><Relationship Id="rId21" Type="http://schemas.openxmlformats.org/officeDocument/2006/relationships/image" Target="../media/image20.jpe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jpe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24" Type="http://schemas.openxmlformats.org/officeDocument/2006/relationships/image" Target="../media/image23.jpe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e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417" y="0"/>
            <a:ext cx="11281719" cy="1259755"/>
          </a:xfrm>
        </p:spPr>
        <p:txBody>
          <a:bodyPr>
            <a:normAutofit fontScale="90000"/>
          </a:bodyPr>
          <a:lstStyle/>
          <a:p>
            <a:pPr algn="l"/>
            <a:br>
              <a:rPr lang="fr-FR" sz="3200" b="1" dirty="0"/>
            </a:b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/>
              <a:t>                  </a:t>
            </a:r>
            <a:r>
              <a:rPr lang="fr-FR" sz="1600" b="1" dirty="0">
                <a:solidFill>
                  <a:srgbClr val="FF0000"/>
                </a:solidFill>
              </a:rPr>
              <a:t>                    </a:t>
            </a:r>
            <a:r>
              <a:rPr lang="fr-FR" sz="2000" b="1" dirty="0"/>
              <a:t>Semaine 48 du 27novembre au 1</a:t>
            </a:r>
            <a:r>
              <a:rPr lang="fr-FR" sz="2000" b="1" baseline="30000" dirty="0"/>
              <a:t>er</a:t>
            </a:r>
            <a:r>
              <a:rPr lang="fr-FR" sz="2000" b="1" dirty="0"/>
              <a:t> décembre 2023</a:t>
            </a:r>
            <a:endParaRPr lang="fr-FR" sz="1300" b="1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4957"/>
            <a:ext cx="9144000" cy="1169362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086738"/>
              </p:ext>
            </p:extLst>
          </p:nvPr>
        </p:nvGraphicFramePr>
        <p:xfrm>
          <a:off x="167780" y="1411786"/>
          <a:ext cx="11509356" cy="379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2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9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1898">
                <a:tc>
                  <a:txBody>
                    <a:bodyPr/>
                    <a:lstStyle/>
                    <a:p>
                      <a:pPr algn="ctr"/>
                      <a:r>
                        <a:rPr lang="fr-FR"/>
                        <a:t>Lundi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Mardi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Vendredi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Salade betterave Chioggia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Cake au butternut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 et potiron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Tarte au fromage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Salade de coquillettes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Salade verte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7763"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Saucisse de bœuf</a:t>
                      </a:r>
                      <a:r>
                        <a:rPr lang="fr-FR" sz="1200" b="1" dirty="0">
                          <a:solidFill>
                            <a:srgbClr val="C00000"/>
                          </a:solidFill>
                        </a:rPr>
                        <a:t>*</a:t>
                      </a: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 bio de barbentane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polenta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i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i="0" baseline="0" dirty="0">
                          <a:solidFill>
                            <a:srgbClr val="009900"/>
                          </a:solidFill>
                        </a:rPr>
                        <a:t>Lentilles et pois casés à </a:t>
                      </a:r>
                    </a:p>
                    <a:p>
                      <a:pPr algn="l"/>
                      <a:r>
                        <a:rPr lang="fr-FR" sz="1200" b="1" i="0" baseline="0" dirty="0">
                          <a:solidFill>
                            <a:srgbClr val="009900"/>
                          </a:solidFill>
                        </a:rPr>
                        <a:t>L’indienne</a:t>
                      </a:r>
                    </a:p>
                    <a:p>
                      <a:pPr algn="l"/>
                      <a:r>
                        <a:rPr lang="fr-FR" sz="1200" b="1" i="0" baseline="0" dirty="0">
                          <a:solidFill>
                            <a:srgbClr val="009900"/>
                          </a:solidFill>
                        </a:rPr>
                        <a:t>Riz</a:t>
                      </a:r>
                    </a:p>
                    <a:p>
                      <a:pPr algn="l"/>
                      <a:r>
                        <a:rPr lang="fr-FR" sz="1200" b="1" i="0" baseline="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accent3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70C0"/>
                          </a:solidFill>
                        </a:rPr>
                        <a:t>Poisson pané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pate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Emincé de poulet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Sauce blanquette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Purée de carotte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épeautre</a:t>
                      </a:r>
                    </a:p>
                    <a:p>
                      <a:pPr algn="l"/>
                      <a:endParaRPr lang="fr-FR" sz="1200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endParaRPr lang="fr-FR" sz="120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0" u="none" baseline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fr-FR" sz="1200" b="0" u="none" baseline="0" dirty="0">
                          <a:solidFill>
                            <a:srgbClr val="0070C0"/>
                          </a:solidFill>
                        </a:rPr>
                        <a:t>Filet de poisson frais</a:t>
                      </a: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rgbClr val="009900"/>
                          </a:solidFill>
                        </a:rPr>
                        <a:t>Légumes </a:t>
                      </a:r>
                    </a:p>
                    <a:p>
                      <a:pPr algn="l"/>
                      <a:r>
                        <a:rPr lang="fr-FR" sz="1200" b="0" u="none" baseline="0" dirty="0">
                          <a:solidFill>
                            <a:schemeClr val="tx1"/>
                          </a:solidFill>
                        </a:rPr>
                        <a:t>pomme de terre vapeur</a:t>
                      </a:r>
                    </a:p>
                    <a:p>
                      <a:pPr algn="l"/>
                      <a:r>
                        <a:rPr lang="fr-FR" sz="1200" b="0" u="none" baseline="0" dirty="0">
                          <a:solidFill>
                            <a:schemeClr val="tx1"/>
                          </a:solidFill>
                        </a:rPr>
                        <a:t>Sauce citron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42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Kiri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bio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3AB03A"/>
                          </a:solidFill>
                        </a:rPr>
                        <a:t>Fromage blanc</a:t>
                      </a:r>
                    </a:p>
                    <a:p>
                      <a:pPr algn="l"/>
                      <a:endParaRPr lang="fr-FR" sz="1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568"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610331"/>
              </p:ext>
            </p:extLst>
          </p:nvPr>
        </p:nvGraphicFramePr>
        <p:xfrm>
          <a:off x="142614" y="5016019"/>
          <a:ext cx="11534523" cy="1923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7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1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8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6526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854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  <a:r>
                        <a:rPr lang="fr-FR" sz="1200" baseline="0" dirty="0"/>
                        <a:t> </a:t>
                      </a:r>
                    </a:p>
                    <a:p>
                      <a:pPr algn="ctr"/>
                      <a:r>
                        <a:rPr lang="fr-FR" sz="1200" baseline="0" dirty="0"/>
                        <a:t>fromage pain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fruit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laitage</a:t>
                      </a:r>
                    </a:p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Pain, confiture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Laitage,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Pain, chocolat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560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>
                          <a:solidFill>
                            <a:srgbClr val="C00000"/>
                          </a:solidFill>
                        </a:rPr>
                        <a:t>La cuisine municipale se réserve la possibilité de modifier les menus en fonction des aléas du marché et des livraisons.</a:t>
                      </a:r>
                    </a:p>
                    <a:p>
                      <a:pPr algn="ctr"/>
                      <a:endParaRPr lang="fr-FR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>
                          <a:solidFill>
                            <a:srgbClr val="C00000"/>
                          </a:solidFill>
                          <a:latin typeface="Forte" panose="03060902040502070203" pitchFamily="66" charset="0"/>
                        </a:rPr>
                        <a:t>B = </a:t>
                      </a:r>
                      <a:r>
                        <a:rPr lang="fr-FR" sz="1200" b="1" i="1" dirty="0">
                          <a:solidFill>
                            <a:srgbClr val="C00000"/>
                          </a:solidFill>
                          <a:latin typeface="Forte" panose="03060902040502070203" pitchFamily="66" charset="0"/>
                        </a:rPr>
                        <a:t>bio de barbentane</a:t>
                      </a:r>
                    </a:p>
                    <a:p>
                      <a:pPr algn="ctr"/>
                      <a:r>
                        <a:rPr lang="fr-FR" sz="1200" b="1" i="1" dirty="0">
                          <a:solidFill>
                            <a:srgbClr val="C00000"/>
                          </a:solidFill>
                          <a:latin typeface="Forte" panose="03060902040502070203" pitchFamily="66" charset="0"/>
                        </a:rPr>
                        <a:t>*Lundi bœuf bio de Barbentane</a:t>
                      </a:r>
                    </a:p>
                    <a:p>
                      <a:pPr algn="ctr"/>
                      <a:r>
                        <a:rPr lang="fr-FR" sz="1200" b="1" i="1" dirty="0">
                          <a:solidFill>
                            <a:srgbClr val="C00000"/>
                          </a:solidFill>
                          <a:latin typeface="Forte" panose="03060902040502070203" pitchFamily="66" charset="0"/>
                        </a:rPr>
                        <a:t>De Mr Serra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u="sng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65972" y="1374901"/>
            <a:ext cx="213360" cy="13075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2318049" y="373756"/>
            <a:ext cx="6574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Segoe UI" panose="020B0502040204020203" pitchFamily="34" charset="0"/>
              </a:rPr>
              <a:t>Menus de la crèche « </a:t>
            </a:r>
            <a:r>
              <a:rPr lang="fr-FR" sz="2400" dirty="0">
                <a:latin typeface="Segoe UI" panose="020B0502040204020203" pitchFamily="34" charset="0"/>
              </a:rPr>
              <a:t>Les</a:t>
            </a:r>
            <a:r>
              <a:rPr lang="fr-FR" sz="2800" dirty="0">
                <a:latin typeface="Segoe UI" panose="020B0502040204020203" pitchFamily="34" charset="0"/>
              </a:rPr>
              <a:t> Péquelets »</a:t>
            </a:r>
            <a:r>
              <a:rPr lang="fr-FR" sz="2800" dirty="0">
                <a:solidFill>
                  <a:schemeClr val="bg1"/>
                </a:solidFill>
                <a:latin typeface="Segoe UI" panose="020B0502040204020203" pitchFamily="34" charset="0"/>
              </a:rPr>
              <a:t>»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445" y="5654710"/>
            <a:ext cx="164497" cy="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695" y="5643645"/>
            <a:ext cx="144598" cy="20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233" y="3117633"/>
            <a:ext cx="156589" cy="2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Un nouveau logo pour les produits AO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203" y="3971660"/>
            <a:ext cx="177346" cy="1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57" y="3073578"/>
            <a:ext cx="137404" cy="19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009" y="2263036"/>
            <a:ext cx="153276" cy="21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 rot="16200000">
            <a:off x="8377038" y="6283281"/>
            <a:ext cx="226467" cy="17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515" y="4512657"/>
            <a:ext cx="160419" cy="22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11137252" y="2900108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4328" y="4527957"/>
            <a:ext cx="164443" cy="22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870" y="5576344"/>
            <a:ext cx="173538" cy="24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3977" y="6280904"/>
            <a:ext cx="151860" cy="21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886" y="3940241"/>
            <a:ext cx="152487" cy="21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3264" y="3908666"/>
            <a:ext cx="146624" cy="264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203" y="2278086"/>
            <a:ext cx="154340" cy="2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129" y="2167972"/>
            <a:ext cx="127494" cy="22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Le label rouge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140" y="6282243"/>
            <a:ext cx="232756" cy="15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Un nouveau logo pour les produits AO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537" y="6300747"/>
            <a:ext cx="200646" cy="20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Un nouveau logo pour les produits AO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8135">
            <a:off x="11103184" y="3960766"/>
            <a:ext cx="187443" cy="18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Calibre De Conception De Logo De Vecteur De Ferme De Poulet Fermier  Illustration de Vecteur - Illustration du conception, étiquette: 64432395"/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9"/>
          <a:stretch/>
        </p:blipFill>
        <p:spPr bwMode="auto">
          <a:xfrm>
            <a:off x="7760075" y="6239098"/>
            <a:ext cx="284159" cy="27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74" y="3273333"/>
            <a:ext cx="127547" cy="17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814">
            <a:off x="11114975" y="2305760"/>
            <a:ext cx="311900" cy="1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205" y="3316657"/>
            <a:ext cx="273564" cy="1243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6550" flipH="1" flipV="1">
            <a:off x="6837530" y="2962706"/>
            <a:ext cx="281067" cy="1410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95417" y="431842"/>
            <a:ext cx="70191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3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187" y="3945927"/>
            <a:ext cx="119463" cy="2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6336378" y="2952312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373" y="6300791"/>
            <a:ext cx="324480" cy="11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3536">
            <a:off x="1940395" y="3103023"/>
            <a:ext cx="308638" cy="15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0984" y="3101639"/>
            <a:ext cx="152848" cy="21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600" y="2917759"/>
            <a:ext cx="175148" cy="2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388" y="3262218"/>
            <a:ext cx="159281" cy="22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9084328" y="3916687"/>
            <a:ext cx="158510" cy="21337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9600228" y="6272142"/>
            <a:ext cx="231668" cy="15241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9890215" y="6273352"/>
            <a:ext cx="188992" cy="12802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9007268" y="2969225"/>
            <a:ext cx="188992" cy="12802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9078172" y="3254890"/>
            <a:ext cx="135430" cy="192728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4381187" y="2263036"/>
            <a:ext cx="158510" cy="22557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9500860" y="90564"/>
            <a:ext cx="2133785" cy="79864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274877" y="2806396"/>
            <a:ext cx="188992" cy="128027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9203137" y="3048763"/>
            <a:ext cx="225572" cy="140220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9160240" y="6242166"/>
            <a:ext cx="225572" cy="14022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4549864" y="2338821"/>
            <a:ext cx="225572" cy="14022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11338779" y="2925291"/>
            <a:ext cx="225572" cy="14022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9217823" y="6211163"/>
            <a:ext cx="165998" cy="20222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6848741" y="2280535"/>
            <a:ext cx="225572" cy="14022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4253160" y="2378903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116330" y="6219827"/>
            <a:ext cx="240874" cy="32311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10880325" y="2224506"/>
            <a:ext cx="228094" cy="332672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134325" y="6217917"/>
            <a:ext cx="254397" cy="28687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2000835" y="2910033"/>
            <a:ext cx="456112" cy="254139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7024142" y="6335661"/>
            <a:ext cx="207282" cy="207282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7011675" y="6328257"/>
            <a:ext cx="192596" cy="192596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92" y="300386"/>
            <a:ext cx="1223834" cy="816909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FC0A69FC-7AA2-4D52-BD3F-012EB0CF3801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2262938" y="2325415"/>
            <a:ext cx="23776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79127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TM02892315[[fn=Brin]]</Template>
  <TotalTime>30354</TotalTime>
  <Words>155</Words>
  <Application>Microsoft Office PowerPoint</Application>
  <PresentationFormat>Grand écran</PresentationFormat>
  <Paragraphs>75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Forte</vt:lpstr>
      <vt:lpstr>Segoe UI</vt:lpstr>
      <vt:lpstr>Wingdings 3</vt:lpstr>
      <vt:lpstr>Brin</vt:lpstr>
      <vt:lpstr>                                         Semaine 48 du 27novembre au 1er décembre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crèche</dc:title>
  <dc:creator>Cantine</dc:creator>
  <cp:lastModifiedBy>Cantine</cp:lastModifiedBy>
  <cp:revision>415</cp:revision>
  <cp:lastPrinted>2023-09-27T06:02:14Z</cp:lastPrinted>
  <dcterms:created xsi:type="dcterms:W3CDTF">2021-08-24T06:31:05Z</dcterms:created>
  <dcterms:modified xsi:type="dcterms:W3CDTF">2023-11-23T12:49:21Z</dcterms:modified>
</cp:coreProperties>
</file>