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27/01/2026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 6 du 2 au 6 février 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169739"/>
              </p:ext>
            </p:extLst>
          </p:nvPr>
        </p:nvGraphicFramePr>
        <p:xfrm>
          <a:off x="-31907" y="1323327"/>
          <a:ext cx="12161452" cy="3474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Velouté de légumes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composée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Quiche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« </a:t>
                      </a: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Œuf bio </a:t>
                      </a: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lait de foin 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»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Dahl de lentille corail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 de Camargue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Filet de poulet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Purée de patate douce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Lasagne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bolognaise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Roti de porc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Gratin de pomme de terre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 à la provençale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Gnocchi à la semoule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16551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25566" y="1233756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826" y="2211177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706" y="3839052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4" y="3839052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785" y="442222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606" y="2805916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389" y="2789205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271" y="3019576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5496" y="2764300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927" y="3810998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74346" y="2806603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343" y="2077151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481" y="3029423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719" y="2807565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1810811" y="3776592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862" y="3258659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965" y="2822569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0515002" y="5999974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6363529" y="2842972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3546900" y="2812124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503587" y="2231129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431448" y="387449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342727" y="2780663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803643" y="5988640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786522" y="5996250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107638" y="2170042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60501" y="5987734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029161" y="5923570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66709" y="5953589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301211" y="2231277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024060" y="6006483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286067" y="6003228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8394175" y="2838637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646606" y="2232501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9183345" y="3020294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0281211" y="6006528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458922" y="6069679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444745" y="3043021"/>
            <a:ext cx="158510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36435</TotalTime>
  <Words>183</Words>
  <Application>Microsoft Office PowerPoint</Application>
  <PresentationFormat>Grand écran</PresentationFormat>
  <Paragraphs>64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 Light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 6 du 2 au 6 février 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719</cp:revision>
  <cp:lastPrinted>2026-01-07T07:03:53Z</cp:lastPrinted>
  <dcterms:created xsi:type="dcterms:W3CDTF">2021-08-24T06:31:05Z</dcterms:created>
  <dcterms:modified xsi:type="dcterms:W3CDTF">2026-01-27T09:09:20Z</dcterms:modified>
</cp:coreProperties>
</file>