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71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66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79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89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75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7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1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97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45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35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25/04/2025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79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9" Type="http://schemas.openxmlformats.org/officeDocument/2006/relationships/hyperlink" Target="https://freepngimg.com/png/47415-smiley-hd-png-download-free" TargetMode="External"/><Relationship Id="rId21" Type="http://schemas.openxmlformats.org/officeDocument/2006/relationships/image" Target="../media/image21.jpeg"/><Relationship Id="rId34" Type="http://schemas.openxmlformats.org/officeDocument/2006/relationships/image" Target="../media/image34.png"/><Relationship Id="rId42" Type="http://schemas.openxmlformats.org/officeDocument/2006/relationships/image" Target="../media/image41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jpeg"/><Relationship Id="rId29" Type="http://schemas.openxmlformats.org/officeDocument/2006/relationships/image" Target="../media/image29.jpe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24" Type="http://schemas.openxmlformats.org/officeDocument/2006/relationships/image" Target="../media/image24.jpe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39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png"/><Relationship Id="rId19" Type="http://schemas.openxmlformats.org/officeDocument/2006/relationships/image" Target="../media/image19.jpe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12" Type="http://schemas.openxmlformats.org/officeDocument/2006/relationships/image" Target="../media/image12.png"/><Relationship Id="rId17" Type="http://schemas.openxmlformats.org/officeDocument/2006/relationships/image" Target="../media/image17.jpeg"/><Relationship Id="rId25" Type="http://schemas.openxmlformats.org/officeDocument/2006/relationships/image" Target="../media/image25.jpeg"/><Relationship Id="rId33" Type="http://schemas.openxmlformats.org/officeDocument/2006/relationships/image" Target="../media/image33.png"/><Relationship Id="rId38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24037"/>
            <a:ext cx="11685055" cy="635718"/>
          </a:xfrm>
        </p:spPr>
        <p:txBody>
          <a:bodyPr>
            <a:normAutofit fontScale="90000"/>
          </a:bodyPr>
          <a:lstStyle/>
          <a:p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>
                <a:solidFill>
                  <a:schemeClr val="bg1"/>
                </a:solidFill>
              </a:rPr>
              <a:t>                 </a:t>
            </a:r>
            <a:r>
              <a:rPr lang="fr-FR" sz="3200" b="1" dirty="0"/>
              <a:t> </a:t>
            </a:r>
            <a:r>
              <a:rPr lang="fr-FR" sz="1600" b="1" dirty="0">
                <a:solidFill>
                  <a:srgbClr val="FF0000"/>
                </a:solidFill>
              </a:rPr>
              <a:t>                                                                                </a:t>
            </a:r>
            <a:br>
              <a:rPr lang="fr-FR" sz="2000" b="1" dirty="0">
                <a:solidFill>
                  <a:srgbClr val="C00000"/>
                </a:solidFill>
              </a:rPr>
            </a:br>
            <a:r>
              <a:rPr lang="fr-FR" sz="2000" b="1" dirty="0">
                <a:solidFill>
                  <a:srgbClr val="C00000"/>
                </a:solidFill>
              </a:rPr>
              <a:t>         </a:t>
            </a:r>
            <a:r>
              <a:rPr lang="fr-FR" sz="1200" b="1" i="1" dirty="0">
                <a:solidFill>
                  <a:srgbClr val="C00000"/>
                </a:solidFill>
                <a:latin typeface="Forte" panose="03060902040502070203" pitchFamily="66" charset="0"/>
              </a:rPr>
              <a:t>B = </a:t>
            </a:r>
            <a:r>
              <a:rPr lang="fr-FR" sz="1800" b="1" i="1" dirty="0">
                <a:solidFill>
                  <a:srgbClr val="C00000"/>
                </a:solidFill>
                <a:latin typeface="Forte" panose="03060902040502070203" pitchFamily="66" charset="0"/>
              </a:rPr>
              <a:t> </a:t>
            </a:r>
            <a:r>
              <a:rPr lang="fr-FR" sz="1800" b="1" i="1" dirty="0">
                <a:solidFill>
                  <a:srgbClr val="009900"/>
                </a:solidFill>
                <a:latin typeface="Forte" panose="03060902040502070203" pitchFamily="66" charset="0"/>
              </a:rPr>
              <a:t>origine de barbentane</a:t>
            </a:r>
            <a:r>
              <a:rPr lang="fr-FR" sz="1800" b="1" dirty="0">
                <a:solidFill>
                  <a:srgbClr val="009900"/>
                </a:solidFill>
              </a:rPr>
              <a:t>                    </a:t>
            </a:r>
            <a:r>
              <a:rPr lang="fr-FR" sz="1800" b="1" dirty="0">
                <a:solidFill>
                  <a:srgbClr val="C00000"/>
                </a:solidFill>
              </a:rPr>
              <a:t>Semaine n° 19 du 06 au 09 mai 2025</a:t>
            </a:r>
            <a:endParaRPr lang="fr-FR" sz="1800" b="1" dirty="0">
              <a:solidFill>
                <a:schemeClr val="bg1"/>
              </a:solidFill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422619"/>
              </p:ext>
            </p:extLst>
          </p:nvPr>
        </p:nvGraphicFramePr>
        <p:xfrm>
          <a:off x="-13783" y="1274142"/>
          <a:ext cx="12169431" cy="3501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57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1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18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Lundi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Mercredi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Œuf dur et carotte râpée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FF6600"/>
                          </a:solidFill>
                        </a:rPr>
                        <a:t>Salade de tomate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Pizza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Salade verte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763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Pate 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Poisson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i="0" u="none" baseline="0" dirty="0">
                          <a:solidFill>
                            <a:srgbClr val="FF0000"/>
                          </a:solidFill>
                        </a:rPr>
                        <a:t>Sauté de veau </a:t>
                      </a:r>
                      <a:r>
                        <a:rPr lang="fr-FR" sz="1200" b="1" i="0" u="none" baseline="0" dirty="0">
                          <a:solidFill>
                            <a:schemeClr val="tx1"/>
                          </a:solidFill>
                        </a:rPr>
                        <a:t>aux olives</a:t>
                      </a: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Pate</a:t>
                      </a: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 légume</a:t>
                      </a:r>
                    </a:p>
                    <a:p>
                      <a:pPr algn="l"/>
                      <a:endParaRPr lang="fr-FR" sz="1200" b="1" i="0" u="none" baseline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Paella végétarienne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FF0000"/>
                          </a:solidFill>
                        </a:rPr>
                        <a:t>Férié 8 mai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u="none" baseline="0" dirty="0">
                          <a:solidFill>
                            <a:schemeClr val="tx1"/>
                          </a:solidFill>
                        </a:rPr>
                        <a:t>Cordon bleu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chemeClr val="tx1"/>
                          </a:solidFill>
                        </a:rPr>
                        <a:t>purée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Fromage blanc</a:t>
                      </a:r>
                      <a:endParaRPr lang="fr-FR" sz="1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C0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568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2113"/>
              </p:ext>
            </p:extLst>
          </p:nvPr>
        </p:nvGraphicFramePr>
        <p:xfrm>
          <a:off x="-76151" y="4792666"/>
          <a:ext cx="12220733" cy="2065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3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0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295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200" baseline="0" dirty="0"/>
                        <a:t> </a:t>
                      </a:r>
                    </a:p>
                    <a:p>
                      <a:pPr algn="ctr"/>
                      <a:r>
                        <a:rPr lang="fr-FR" sz="1200" baseline="0" dirty="0"/>
                        <a:t>fromage pain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8022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C00000"/>
                        </a:solidFill>
                        <a:latin typeface="Forte" panose="03060902040502070203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r-FR" sz="1200" b="1" kern="1200" dirty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15950" y="1266780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151000" y="170232"/>
            <a:ext cx="11465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800" dirty="0">
                <a:latin typeface="Segoe UI" panose="020B0502040204020203" pitchFamily="34" charset="0"/>
              </a:rPr>
              <a:t> 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Menus de la crèche « </a:t>
            </a:r>
            <a:r>
              <a:rPr lang="fr-FR" sz="2400" dirty="0">
                <a:solidFill>
                  <a:srgbClr val="C00000"/>
                </a:solidFill>
                <a:latin typeface="Segoe UI" panose="020B0502040204020203" pitchFamily="34" charset="0"/>
              </a:rPr>
              <a:t>Les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 Pequelets » </a:t>
            </a:r>
          </a:p>
          <a:p>
            <a:pPr algn="r"/>
            <a:r>
              <a:rPr lang="fr-FR" sz="2800" dirty="0">
                <a:solidFill>
                  <a:schemeClr val="bg1"/>
                </a:solidFill>
                <a:latin typeface="Segoe UI" panose="020B0502040204020203" pitchFamily="34" charset="0"/>
              </a:rPr>
              <a:t> </a:t>
            </a: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445" y="5654710"/>
            <a:ext cx="164497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95" y="5643645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05" y="2944212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639" y="3802013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714" y="3819825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90" y="3821298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8223449" y="6195749"/>
            <a:ext cx="226467" cy="17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174" y="4306322"/>
            <a:ext cx="147811" cy="2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5294" y="6220385"/>
            <a:ext cx="240873" cy="20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402" y="4352379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870" y="5576344"/>
            <a:ext cx="173538" cy="24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24" y="2572780"/>
            <a:ext cx="151860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7" y="3800856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6" y="2152630"/>
            <a:ext cx="116112" cy="2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2306" y="6230205"/>
            <a:ext cx="154340" cy="2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727" y="6210234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871" y="3804447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8135">
            <a:off x="9018527" y="6279489"/>
            <a:ext cx="187443" cy="18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9460770" y="6226180"/>
            <a:ext cx="222836" cy="21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470" y="2988473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7343414" y="6191311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307" y="6188546"/>
            <a:ext cx="273564" cy="21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3715304" y="3357925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93190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649" y="6262550"/>
            <a:ext cx="119463" cy="2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9081376" y="6236639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63" y="6226227"/>
            <a:ext cx="324480" cy="11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10856719" y="2157976"/>
            <a:ext cx="308638" cy="15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620" y="2583746"/>
            <a:ext cx="159402" cy="22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524" y="2970311"/>
            <a:ext cx="175148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741" y="2801549"/>
            <a:ext cx="154339" cy="20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8402333" y="3753565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3992010" y="2595653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011544" y="6298297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417517" y="2620039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9785180" y="6265937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5351434" y="3785468"/>
            <a:ext cx="124613" cy="177334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34971" y="83597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94320" y="3851332"/>
            <a:ext cx="188992" cy="12802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9758379" y="6315184"/>
            <a:ext cx="225572" cy="14022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1459484" y="2839328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256737" y="2765267"/>
            <a:ext cx="225572" cy="14022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244737" y="5675935"/>
            <a:ext cx="165998" cy="20222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5201068" y="2158251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7760639" y="6150403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733356" y="2944212"/>
            <a:ext cx="339510" cy="23975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3478857" y="1994676"/>
            <a:ext cx="228094" cy="471541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0340067" y="2035835"/>
            <a:ext cx="163661" cy="38505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5559488" y="2734665"/>
            <a:ext cx="361501" cy="201423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732047" y="6226454"/>
            <a:ext cx="167978" cy="167978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766419" y="6269048"/>
            <a:ext cx="160965" cy="160965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C290A276-38B1-45B4-96B1-C921CF9C6E27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9"/>
              </a:ext>
            </a:extLst>
          </a:blip>
          <a:stretch>
            <a:fillRect/>
          </a:stretch>
        </p:blipFill>
        <p:spPr>
          <a:xfrm>
            <a:off x="69909" y="945859"/>
            <a:ext cx="906689" cy="510768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60F5F33-D9D2-47F0-B6D1-79B7F59EE901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0034411" y="6260045"/>
            <a:ext cx="188992" cy="128027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07F6213E-3922-4295-99C3-623DA5EE48A3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0000716" y="6263060"/>
            <a:ext cx="243635" cy="175953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879AD69D-4B60-4B24-AAC8-A5D43593CDC1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4217860" y="2616426"/>
            <a:ext cx="213378" cy="140220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8307678F-3B01-426C-A787-F88D2219CCCC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9754587" y="6257543"/>
            <a:ext cx="175148" cy="213377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91443F51-BD43-4942-B36E-864DAE26324D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9813542" y="6269048"/>
            <a:ext cx="112424" cy="213378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F052E83-A4E1-4DF3-B58E-483E5A8EEE36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2632806" y="2783382"/>
            <a:ext cx="121931" cy="213378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CD3CF5AC-EFA8-4DA7-B95C-76CD5AFFB722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1961729" y="2136827"/>
            <a:ext cx="121931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34558</TotalTime>
  <Words>126</Words>
  <Application>Microsoft Office PowerPoint</Application>
  <PresentationFormat>Grand écran</PresentationFormat>
  <Paragraphs>59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Forte</vt:lpstr>
      <vt:lpstr>Gill Sans MT</vt:lpstr>
      <vt:lpstr>Segoe UI</vt:lpstr>
      <vt:lpstr>Galerie</vt:lpstr>
      <vt:lpstr>                                                                                                               B =  origine de barbentane                    Semaine n° 19 du 06 au 09 mai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Cantine</cp:lastModifiedBy>
  <cp:revision>619</cp:revision>
  <cp:lastPrinted>2025-04-14T08:18:28Z</cp:lastPrinted>
  <dcterms:created xsi:type="dcterms:W3CDTF">2021-08-24T06:31:05Z</dcterms:created>
  <dcterms:modified xsi:type="dcterms:W3CDTF">2025-04-25T12:19:10Z</dcterms:modified>
</cp:coreProperties>
</file>