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71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66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79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89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75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7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1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97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45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35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02/06/2025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79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9" Type="http://schemas.openxmlformats.org/officeDocument/2006/relationships/hyperlink" Target="https://freepngimg.com/png/47415-smiley-hd-png-download-free" TargetMode="External"/><Relationship Id="rId21" Type="http://schemas.openxmlformats.org/officeDocument/2006/relationships/image" Target="../media/image21.jpeg"/><Relationship Id="rId34" Type="http://schemas.openxmlformats.org/officeDocument/2006/relationships/image" Target="../media/image34.png"/><Relationship Id="rId42" Type="http://schemas.openxmlformats.org/officeDocument/2006/relationships/image" Target="../media/image41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29" Type="http://schemas.openxmlformats.org/officeDocument/2006/relationships/image" Target="../media/image29.jpe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24" Type="http://schemas.openxmlformats.org/officeDocument/2006/relationships/image" Target="../media/image24.jpe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39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png"/><Relationship Id="rId19" Type="http://schemas.openxmlformats.org/officeDocument/2006/relationships/image" Target="../media/image19.jpe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12" Type="http://schemas.openxmlformats.org/officeDocument/2006/relationships/image" Target="../media/image12.png"/><Relationship Id="rId17" Type="http://schemas.openxmlformats.org/officeDocument/2006/relationships/image" Target="../media/image17.jpeg"/><Relationship Id="rId25" Type="http://schemas.openxmlformats.org/officeDocument/2006/relationships/image" Target="../media/image25.jpeg"/><Relationship Id="rId33" Type="http://schemas.openxmlformats.org/officeDocument/2006/relationships/image" Target="../media/image33.png"/><Relationship Id="rId38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24037"/>
            <a:ext cx="11685055" cy="635718"/>
          </a:xfrm>
        </p:spPr>
        <p:txBody>
          <a:bodyPr>
            <a:normAutofit fontScale="90000"/>
          </a:bodyPr>
          <a:lstStyle/>
          <a:p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>
                <a:solidFill>
                  <a:schemeClr val="bg1"/>
                </a:solidFill>
              </a:rPr>
              <a:t>                 </a:t>
            </a:r>
            <a:r>
              <a:rPr lang="fr-FR" sz="3200" b="1" dirty="0"/>
              <a:t> </a:t>
            </a:r>
            <a:r>
              <a:rPr lang="fr-FR" sz="1600" b="1" dirty="0">
                <a:solidFill>
                  <a:srgbClr val="FF0000"/>
                </a:solidFill>
              </a:rPr>
              <a:t>                                                                                </a:t>
            </a:r>
            <a:br>
              <a:rPr lang="fr-FR" sz="2000" b="1" dirty="0">
                <a:solidFill>
                  <a:srgbClr val="C00000"/>
                </a:solidFill>
              </a:rPr>
            </a:br>
            <a:r>
              <a:rPr lang="fr-FR" sz="2000" b="1" dirty="0">
                <a:solidFill>
                  <a:srgbClr val="C00000"/>
                </a:solidFill>
              </a:rPr>
              <a:t>         </a:t>
            </a:r>
            <a:r>
              <a:rPr lang="fr-FR" sz="1200" b="1" i="1" dirty="0">
                <a:solidFill>
                  <a:srgbClr val="C00000"/>
                </a:solidFill>
                <a:latin typeface="Forte" panose="03060902040502070203" pitchFamily="66" charset="0"/>
              </a:rPr>
              <a:t>B = </a:t>
            </a:r>
            <a:r>
              <a:rPr lang="fr-FR" sz="1800" b="1" i="1" dirty="0">
                <a:solidFill>
                  <a:srgbClr val="C00000"/>
                </a:solidFill>
                <a:latin typeface="Forte" panose="03060902040502070203" pitchFamily="66" charset="0"/>
              </a:rPr>
              <a:t> </a:t>
            </a:r>
            <a:r>
              <a:rPr lang="fr-FR" sz="1600" b="1" dirty="0">
                <a:solidFill>
                  <a:srgbClr val="C00000"/>
                </a:solidFill>
              </a:rPr>
              <a:t>origine de barbentane                    </a:t>
            </a:r>
            <a:r>
              <a:rPr lang="fr-FR" sz="1800" b="1" dirty="0"/>
              <a:t>Semaine n° 23 du 02 au 06 juin 2025</a:t>
            </a:r>
            <a:endParaRPr lang="fr-FR" sz="1800" b="1" dirty="0"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119104"/>
              </p:ext>
            </p:extLst>
          </p:nvPr>
        </p:nvGraphicFramePr>
        <p:xfrm>
          <a:off x="-39362" y="1283445"/>
          <a:ext cx="12169431" cy="3501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57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1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18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(lardon végétal)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Mercredi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Betterave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 et </a:t>
                      </a:r>
                      <a:r>
                        <a:rPr lang="fr-FR" sz="1200" b="1" dirty="0">
                          <a:solidFill>
                            <a:srgbClr val="FF6600"/>
                          </a:solidFill>
                        </a:rPr>
                        <a:t>feta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Taboulé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Salade de </a:t>
                      </a: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coquillette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Salade de pois chiche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Salade verte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763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Jambon braisé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polenta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Saucisse de bœuf  bio</a:t>
                      </a: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Haricot vert</a:t>
                      </a:r>
                      <a:endParaRPr lang="fr-FR" sz="1000" b="1" i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Beignet de poisson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Spaghettis</a:t>
                      </a:r>
                      <a:r>
                        <a:rPr lang="fr-FR" sz="1200" b="1" dirty="0">
                          <a:solidFill>
                            <a:srgbClr val="FF6600"/>
                          </a:solidFill>
                        </a:rPr>
                        <a:t>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façon carbonara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(lardon végétal)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u="none" baseline="0" dirty="0">
                          <a:solidFill>
                            <a:schemeClr val="tx1"/>
                          </a:solidFill>
                        </a:rPr>
                        <a:t>Poisson frais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rgbClr val="FF6600"/>
                          </a:solidFill>
                        </a:rPr>
                        <a:t>Riz a l’indienne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rgbClr val="009900"/>
                          </a:solidFill>
                        </a:rPr>
                        <a:t> légume</a:t>
                      </a:r>
                    </a:p>
                    <a:p>
                      <a:pPr algn="l"/>
                      <a:endParaRPr lang="fr-FR" sz="1200" b="1" u="none" baseline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Fromage blanc</a:t>
                      </a:r>
                      <a:endParaRPr lang="fr-FR" sz="1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C0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568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960308"/>
              </p:ext>
            </p:extLst>
          </p:nvPr>
        </p:nvGraphicFramePr>
        <p:xfrm>
          <a:off x="-76151" y="4792666"/>
          <a:ext cx="12220733" cy="2065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3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0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295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200" baseline="0" dirty="0"/>
                        <a:t> </a:t>
                      </a:r>
                    </a:p>
                    <a:p>
                      <a:pPr algn="ctr"/>
                      <a:r>
                        <a:rPr lang="fr-FR" sz="1200" baseline="0" dirty="0"/>
                        <a:t>fromage pain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8022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C00000"/>
                        </a:solidFill>
                        <a:latin typeface="Forte" panose="03060902040502070203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r-FR" sz="1200" b="1" kern="1200" dirty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72775" y="1266684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151000" y="170232"/>
            <a:ext cx="11465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800" dirty="0">
                <a:latin typeface="Segoe UI" panose="020B0502040204020203" pitchFamily="34" charset="0"/>
              </a:rPr>
              <a:t> 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Menus de la crèche « </a:t>
            </a:r>
            <a:r>
              <a:rPr lang="fr-FR" sz="2400" dirty="0">
                <a:solidFill>
                  <a:srgbClr val="C00000"/>
                </a:solidFill>
                <a:latin typeface="Segoe UI" panose="020B0502040204020203" pitchFamily="34" charset="0"/>
              </a:rPr>
              <a:t>Les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 Pequelets » </a:t>
            </a:r>
          </a:p>
          <a:p>
            <a:pPr algn="r"/>
            <a:r>
              <a:rPr lang="fr-FR" sz="2800" dirty="0">
                <a:solidFill>
                  <a:schemeClr val="bg1"/>
                </a:solidFill>
                <a:latin typeface="Segoe UI" panose="020B0502040204020203" pitchFamily="34" charset="0"/>
              </a:rPr>
              <a:t> </a:t>
            </a: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858" y="2602557"/>
            <a:ext cx="164497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695" y="5643645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05" y="2944212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383" y="2160927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714" y="3819825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90" y="3821298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10611797" y="2782406"/>
            <a:ext cx="196842" cy="15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174" y="4306322"/>
            <a:ext cx="147811" cy="2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5294" y="6220385"/>
            <a:ext cx="240873" cy="20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402" y="4352379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870" y="5576344"/>
            <a:ext cx="173538" cy="24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27" y="6187859"/>
            <a:ext cx="151860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7" y="3800856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951" y="6217485"/>
            <a:ext cx="135430" cy="2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757" y="2176235"/>
            <a:ext cx="128834" cy="17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468" y="6243491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871" y="3804447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8261">
            <a:off x="10159886" y="6201097"/>
            <a:ext cx="187443" cy="18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9016473" y="6233963"/>
            <a:ext cx="222836" cy="21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404" y="2805151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7343414" y="6191311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102" y="6174964"/>
            <a:ext cx="273564" cy="21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3466860" y="2832424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93190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618" y="2134576"/>
            <a:ext cx="119463" cy="2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2322" y="6226180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30" y="2197678"/>
            <a:ext cx="324480" cy="116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10694305" y="2150889"/>
            <a:ext cx="308638" cy="15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289" y="3826107"/>
            <a:ext cx="159402" cy="22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906" y="2936903"/>
            <a:ext cx="159203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78" y="2779862"/>
            <a:ext cx="117399" cy="20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8402333" y="3753565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9597375" y="6261383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9332360" y="6273577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168909" y="2602557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8217238" y="6207663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5351434" y="3785468"/>
            <a:ext cx="124613" cy="177334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34971" y="83597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94320" y="3851332"/>
            <a:ext cx="188992" cy="12802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9900641" y="6229202"/>
            <a:ext cx="225572" cy="14022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11068298" y="2629728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296957" y="2603337"/>
            <a:ext cx="225572" cy="14022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244737" y="5675935"/>
            <a:ext cx="165998" cy="20222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6226236" y="2200496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7760639" y="6150403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789867" y="2918147"/>
            <a:ext cx="339510" cy="23975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10293136" y="1985404"/>
            <a:ext cx="201407" cy="416370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3283355" y="2692147"/>
            <a:ext cx="163661" cy="38505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3593998" y="2541386"/>
            <a:ext cx="361501" cy="201423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732047" y="6226454"/>
            <a:ext cx="167978" cy="167978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8766419" y="6269048"/>
            <a:ext cx="160965" cy="160965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C290A276-38B1-45B4-96B1-C921CF9C6E27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9"/>
              </a:ext>
            </a:extLst>
          </a:blip>
          <a:stretch>
            <a:fillRect/>
          </a:stretch>
        </p:blipFill>
        <p:spPr>
          <a:xfrm>
            <a:off x="69909" y="945859"/>
            <a:ext cx="906689" cy="510768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60F5F33-D9D2-47F0-B6D1-79B7F59EE901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9346951" y="6243491"/>
            <a:ext cx="188992" cy="128027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07F6213E-3922-4295-99C3-623DA5EE48A3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4059088" y="2588595"/>
            <a:ext cx="243635" cy="175953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879AD69D-4B60-4B24-AAC8-A5D43593CDC1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9334770" y="6247852"/>
            <a:ext cx="213378" cy="140220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8307678F-3B01-426C-A787-F88D2219CCCC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8724877" y="2138028"/>
            <a:ext cx="175148" cy="213377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91443F51-BD43-4942-B36E-864DAE26324D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6505684" y="2142911"/>
            <a:ext cx="112424" cy="213378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F052E83-A4E1-4DF3-B58E-483E5A8EEE36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1583200" y="2149294"/>
            <a:ext cx="121931" cy="213378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CD3CF5AC-EFA8-4DA7-B95C-76CD5AFFB722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7842941" y="2982484"/>
            <a:ext cx="121931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34608</TotalTime>
  <Words>140</Words>
  <Application>Microsoft Office PowerPoint</Application>
  <PresentationFormat>Grand écran</PresentationFormat>
  <Paragraphs>63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Forte</vt:lpstr>
      <vt:lpstr>Gill Sans MT</vt:lpstr>
      <vt:lpstr>Segoe UI</vt:lpstr>
      <vt:lpstr>Galerie</vt:lpstr>
      <vt:lpstr>                                                                                                               B =  origine de barbentane                    Semaine n° 23 du 02 au 06 juin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Laurent BOURBOUSSON</cp:lastModifiedBy>
  <cp:revision>629</cp:revision>
  <cp:lastPrinted>2025-04-14T08:18:28Z</cp:lastPrinted>
  <dcterms:created xsi:type="dcterms:W3CDTF">2021-08-24T06:31:05Z</dcterms:created>
  <dcterms:modified xsi:type="dcterms:W3CDTF">2025-06-02T14:48:53Z</dcterms:modified>
</cp:coreProperties>
</file>