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10/12/2025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png"/><Relationship Id="rId18" Type="http://schemas.openxmlformats.org/officeDocument/2006/relationships/image" Target="../media/image20.jpeg"/><Relationship Id="rId26" Type="http://schemas.openxmlformats.org/officeDocument/2006/relationships/image" Target="../media/image28.jpeg"/><Relationship Id="rId39" Type="http://schemas.openxmlformats.org/officeDocument/2006/relationships/image" Target="../media/image40.png"/><Relationship Id="rId21" Type="http://schemas.openxmlformats.org/officeDocument/2006/relationships/image" Target="../media/image23.jpeg"/><Relationship Id="rId34" Type="http://schemas.openxmlformats.org/officeDocument/2006/relationships/image" Target="../media/image36.png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24" Type="http://schemas.openxmlformats.org/officeDocument/2006/relationships/image" Target="../media/image26.jpeg"/><Relationship Id="rId32" Type="http://schemas.openxmlformats.org/officeDocument/2006/relationships/image" Target="../media/image34.png"/><Relationship Id="rId37" Type="http://schemas.openxmlformats.org/officeDocument/2006/relationships/image" Target="../media/image39.png"/><Relationship Id="rId40" Type="http://schemas.openxmlformats.org/officeDocument/2006/relationships/image" Target="../media/image41.png"/><Relationship Id="rId5" Type="http://schemas.openxmlformats.org/officeDocument/2006/relationships/image" Target="../media/image7.pn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8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4" Type="http://schemas.openxmlformats.org/officeDocument/2006/relationships/image" Target="../media/image45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jpeg"/><Relationship Id="rId30" Type="http://schemas.openxmlformats.org/officeDocument/2006/relationships/image" Target="../media/image32.png"/><Relationship Id="rId35" Type="http://schemas.openxmlformats.org/officeDocument/2006/relationships/image" Target="../media/image37.png"/><Relationship Id="rId43" Type="http://schemas.openxmlformats.org/officeDocument/2006/relationships/image" Target="../media/image44.png"/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12" Type="http://schemas.openxmlformats.org/officeDocument/2006/relationships/image" Target="../media/image14.png"/><Relationship Id="rId17" Type="http://schemas.openxmlformats.org/officeDocument/2006/relationships/image" Target="../media/image19.jpeg"/><Relationship Id="rId25" Type="http://schemas.openxmlformats.org/officeDocument/2006/relationships/image" Target="../media/image27.jpeg"/><Relationship Id="rId33" Type="http://schemas.openxmlformats.org/officeDocument/2006/relationships/image" Target="../media/image35.png"/><Relationship Id="rId38" Type="http://schemas.openxmlformats.org/officeDocument/2006/relationships/hyperlink" Target="https://freepngimg.com/png/47415-smiley-hd-png-download-fre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 51 du 15 au 19 décembre 2025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260698"/>
              </p:ext>
            </p:extLst>
          </p:nvPr>
        </p:nvGraphicFramePr>
        <p:xfrm>
          <a:off x="-31907" y="1323327"/>
          <a:ext cx="12161452" cy="3411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Quiche au fromage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Salade 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Pâté croute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Assortiment de toast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Salade mixte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Jambon braisé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Haricot vert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boulgour</a:t>
                      </a:r>
                    </a:p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Menu spécial</a:t>
                      </a:r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poisson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riz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Roti de dinde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Pdt noisette</a:t>
                      </a:r>
                      <a:endParaRPr lang="fr-FR" sz="1400" b="1" dirty="0">
                        <a:solidFill>
                          <a:srgbClr val="FF66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Coquillette </a:t>
                      </a:r>
                    </a:p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016551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1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563946" y="1250448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58766" y="5758040"/>
            <a:ext cx="57508" cy="22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922" y="2065196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706" y="3839052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4" y="3839052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137226" y="5852742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436047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37306" y="5759712"/>
            <a:ext cx="240873" cy="20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785" y="4422221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178" y="2745207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293" y="2935822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225" y="2992932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7695" y="2060683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Le label rouge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6340" y="5759712"/>
            <a:ext cx="232756" cy="153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927" y="3810998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381929" y="5788188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77752" y="5767875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94" y="5797925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2814">
            <a:off x="9591793" y="5796190"/>
            <a:ext cx="311900" cy="1931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7349" y="5765840"/>
            <a:ext cx="273564" cy="2131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541828" y="5840281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034" y="3191306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76735" y="5776297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3439" y="2111666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9561496" y="5733803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161" y="3178447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689" y="5258965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272952" y="2775064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278450" y="2786760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025670" y="2777838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0537172" y="5784203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5431448" y="387449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37836" y="5777084"/>
            <a:ext cx="188992" cy="128027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627823" y="2745207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903973" y="5746372"/>
            <a:ext cx="225572" cy="140220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945840" y="5732173"/>
            <a:ext cx="225572" cy="140220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955020" y="5687964"/>
            <a:ext cx="165998" cy="202225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930552" y="5737645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2896477" y="2003028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11621" y="5795113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0000954" y="5712490"/>
            <a:ext cx="201407" cy="416370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25181" y="5755255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1027669" y="2124721"/>
            <a:ext cx="361501" cy="201423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1054296" y="5789815"/>
            <a:ext cx="167978" cy="167978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1090937" y="5778643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8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4371691" y="2782179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0213786" y="5791465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0585430" y="5790930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0600445" y="5760629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5850205" y="2118680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9172204" y="5792645"/>
            <a:ext cx="152413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35887</TotalTime>
  <Words>160</Words>
  <Application>Microsoft Office PowerPoint</Application>
  <PresentationFormat>Grand écran</PresentationFormat>
  <Paragraphs>57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 51 du 15 au 19 décembre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707</cp:revision>
  <cp:lastPrinted>2025-11-12T07:10:54Z</cp:lastPrinted>
  <dcterms:created xsi:type="dcterms:W3CDTF">2021-08-24T06:31:05Z</dcterms:created>
  <dcterms:modified xsi:type="dcterms:W3CDTF">2025-12-10T12:49:10Z</dcterms:modified>
</cp:coreProperties>
</file>