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emf"/><Relationship Id="rId8" Type="http://schemas.openxmlformats.org/officeDocument/2006/relationships/image" Target="../media/image5.jpeg"/><Relationship Id="rId3" Type="http://schemas.openxmlformats.org/officeDocument/2006/relationships/hyperlink" Target="https://pixnio.com/fr/flore-plantes/fruits-fr/peches-photos/nutrition-fruit-nourriture-peche-fruits-abricot-sweet-nectarine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 69">
            <a:extLst>
              <a:ext uri="{FF2B5EF4-FFF2-40B4-BE49-F238E27FC236}">
                <a16:creationId xmlns:a16="http://schemas.microsoft.com/office/drawing/2014/main" id="{F60601E0-C7D0-4382-804D-0AB83A274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60727" y="0"/>
            <a:ext cx="12552727" cy="7459264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90797"/>
              </p:ext>
            </p:extLst>
          </p:nvPr>
        </p:nvGraphicFramePr>
        <p:xfrm>
          <a:off x="273628" y="1863945"/>
          <a:ext cx="11728494" cy="3532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6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35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Betterave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 feta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Taboulé aux 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coquillette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pois chiche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Jambon braisé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polenta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Paupiette de dinde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Haricot blanc à la tomate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Beignet de poisson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Poêlée de légume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sauce Façon carbonara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« lardon végétal »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</a:t>
                      </a:r>
                      <a:r>
                        <a:rPr lang="fr-FR" sz="10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(frais)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 à l’indienne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de saison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Biscuit roulé à la confiture</a:t>
                      </a: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au sucre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(sucre, beurre ,farine ,œuf ,bio)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87" y="356559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8796" y="1774505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884" y="3529773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01 au 05 juin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9050" y="1235265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 ont comme logo la lettre</a:t>
            </a:r>
            <a:endParaRPr lang="fr-FR" sz="1200" b="1" dirty="0">
              <a:solidFill>
                <a:schemeClr val="tx1"/>
              </a:solidFill>
              <a:highlight>
                <a:srgbClr val="FFFF99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42" y="3537748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19" y="3529833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748" y="330220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758" y="272531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270" y="472880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255" y="2776270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536" y="2700741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0891935" y="3570840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948" y="2753840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9829" y="3375979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36" y="4744416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2254" y="2753786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98193" y="3336800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33" y="4749132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961" y="3308131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787" y="6508651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173979" y="6487539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913084" y="6449343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319681" y="2736318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789078" y="3529773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950203" y="6533756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114991" y="4711016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581315" y="3717557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62797" y="6472262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922957" y="2721385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269535" y="2741431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32695" y="3347944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0940367" y="474441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493061" y="3336262"/>
            <a:ext cx="235788" cy="150643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767189" y="6466825"/>
            <a:ext cx="248872" cy="177005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557630" y="2586643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463173" y="6421873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20714" y="6444785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51338" y="6461028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066026" y="1358743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35436" y="6378354"/>
            <a:ext cx="286537" cy="456389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6307477" y="4267548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583977" y="2736318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979394" y="2599622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0151300" y="2594702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4376621" y="3333113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9805041" y="4613659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157112" y="6450587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6324002" y="6450587"/>
            <a:ext cx="225572" cy="23166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89400D6D-B43D-9F3D-8917-1E61D55EAE62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372503" y="5565697"/>
            <a:ext cx="9272820" cy="274344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D9D2AC97-616A-F603-0B7E-53C77841E48A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2973776" y="5816046"/>
            <a:ext cx="5755123" cy="609653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7A82F7FE-14B1-FEEF-7EDC-86DF5CBDFB63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372276" y="6319641"/>
            <a:ext cx="5759196" cy="3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69430</TotalTime>
  <Words>121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687</cp:revision>
  <cp:lastPrinted>2026-05-13T07:31:25Z</cp:lastPrinted>
  <dcterms:created xsi:type="dcterms:W3CDTF">2022-08-24T10:37:41Z</dcterms:created>
  <dcterms:modified xsi:type="dcterms:W3CDTF">2026-05-18T12:07:45Z</dcterms:modified>
</cp:coreProperties>
</file>