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23/04/2026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26" Type="http://schemas.openxmlformats.org/officeDocument/2006/relationships/image" Target="../media/image23.jpeg"/><Relationship Id="rId39" Type="http://schemas.openxmlformats.org/officeDocument/2006/relationships/image" Target="../media/image36.png"/><Relationship Id="rId21" Type="http://schemas.openxmlformats.org/officeDocument/2006/relationships/image" Target="../media/image18.jpeg"/><Relationship Id="rId34" Type="http://schemas.openxmlformats.org/officeDocument/2006/relationships/image" Target="../media/image31.png"/><Relationship Id="rId42" Type="http://schemas.openxmlformats.org/officeDocument/2006/relationships/image" Target="../media/image39.png"/><Relationship Id="rId47" Type="http://schemas.openxmlformats.org/officeDocument/2006/relationships/image" Target="../media/image44.pn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29" Type="http://schemas.openxmlformats.org/officeDocument/2006/relationships/image" Target="../media/image26.png"/><Relationship Id="rId11" Type="http://schemas.openxmlformats.org/officeDocument/2006/relationships/image" Target="../media/image8.jpeg"/><Relationship Id="rId24" Type="http://schemas.openxmlformats.org/officeDocument/2006/relationships/image" Target="../media/image21.jpeg"/><Relationship Id="rId32" Type="http://schemas.openxmlformats.org/officeDocument/2006/relationships/image" Target="../media/image29.png"/><Relationship Id="rId37" Type="http://schemas.openxmlformats.org/officeDocument/2006/relationships/image" Target="../media/image34.png"/><Relationship Id="rId40" Type="http://schemas.openxmlformats.org/officeDocument/2006/relationships/image" Target="../media/image37.png"/><Relationship Id="rId45" Type="http://schemas.openxmlformats.org/officeDocument/2006/relationships/image" Target="../media/image42.png"/><Relationship Id="rId5" Type="http://schemas.openxmlformats.org/officeDocument/2006/relationships/hyperlink" Target="https://www.photo-paysage.com/displayimage.php?album=248&amp;pid=7256" TargetMode="External"/><Relationship Id="rId15" Type="http://schemas.openxmlformats.org/officeDocument/2006/relationships/image" Target="../media/image12.jpeg"/><Relationship Id="rId23" Type="http://schemas.openxmlformats.org/officeDocument/2006/relationships/image" Target="../media/image20.jpeg"/><Relationship Id="rId28" Type="http://schemas.openxmlformats.org/officeDocument/2006/relationships/image" Target="../media/image25.png"/><Relationship Id="rId36" Type="http://schemas.openxmlformats.org/officeDocument/2006/relationships/image" Target="../media/image33.png"/><Relationship Id="rId49" Type="http://schemas.openxmlformats.org/officeDocument/2006/relationships/hyperlink" Target="https://www.bmazenc.fr/evenement/ceremonie-du-8-mai" TargetMode="External"/><Relationship Id="rId10" Type="http://schemas.openxmlformats.org/officeDocument/2006/relationships/image" Target="../media/image7.png"/><Relationship Id="rId19" Type="http://schemas.openxmlformats.org/officeDocument/2006/relationships/image" Target="../media/image16.jpeg"/><Relationship Id="rId31" Type="http://schemas.openxmlformats.org/officeDocument/2006/relationships/image" Target="../media/image28.png"/><Relationship Id="rId44" Type="http://schemas.openxmlformats.org/officeDocument/2006/relationships/image" Target="../media/image41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jpeg"/><Relationship Id="rId27" Type="http://schemas.openxmlformats.org/officeDocument/2006/relationships/image" Target="../media/image24.png"/><Relationship Id="rId30" Type="http://schemas.openxmlformats.org/officeDocument/2006/relationships/image" Target="../media/image27.png"/><Relationship Id="rId35" Type="http://schemas.openxmlformats.org/officeDocument/2006/relationships/image" Target="../media/image32.png"/><Relationship Id="rId43" Type="http://schemas.openxmlformats.org/officeDocument/2006/relationships/image" Target="../media/image40.png"/><Relationship Id="rId48" Type="http://schemas.openxmlformats.org/officeDocument/2006/relationships/image" Target="../media/image45.jpeg"/><Relationship Id="rId8" Type="http://schemas.openxmlformats.org/officeDocument/2006/relationships/image" Target="../media/image5.jpeg"/><Relationship Id="rId3" Type="http://schemas.openxmlformats.org/officeDocument/2006/relationships/hyperlink" Target="https://pixabay.com/en/strawberry-fruit-spring-700004/" TargetMode="External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5" Type="http://schemas.openxmlformats.org/officeDocument/2006/relationships/image" Target="../media/image22.jpeg"/><Relationship Id="rId33" Type="http://schemas.openxmlformats.org/officeDocument/2006/relationships/image" Target="../media/image30.png"/><Relationship Id="rId38" Type="http://schemas.openxmlformats.org/officeDocument/2006/relationships/image" Target="../media/image35.png"/><Relationship Id="rId46" Type="http://schemas.openxmlformats.org/officeDocument/2006/relationships/image" Target="../media/image43.png"/><Relationship Id="rId20" Type="http://schemas.openxmlformats.org/officeDocument/2006/relationships/image" Target="../media/image17.jpeg"/><Relationship Id="rId41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Image 70">
            <a:extLst>
              <a:ext uri="{FF2B5EF4-FFF2-40B4-BE49-F238E27FC236}">
                <a16:creationId xmlns:a16="http://schemas.microsoft.com/office/drawing/2014/main" id="{BE181D52-0D3D-47E2-88C3-095A9BDD5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930192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0" y="415561"/>
            <a:ext cx="8985685" cy="65731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2200" i="1" dirty="0">
                <a:solidFill>
                  <a:schemeClr val="tx1"/>
                </a:solidFill>
                <a:highlight>
                  <a:srgbClr val="FFFF00"/>
                </a:highlight>
              </a:rPr>
              <a:t>Restaurant</a:t>
            </a:r>
            <a: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  <a:t>   Scolaire Les Moulins</a:t>
            </a:r>
            <a:b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r>
              <a:rPr lang="fr-FR" sz="1300" dirty="0">
                <a:solidFill>
                  <a:schemeClr val="tx1"/>
                </a:solidFill>
                <a:highlight>
                  <a:srgbClr val="FFFF00"/>
                </a:highlight>
              </a:rPr>
              <a:t>04.90.90.17.29</a:t>
            </a:r>
            <a:br>
              <a:rPr lang="fr-FR" sz="130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endParaRPr lang="fr-FR" sz="16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861873"/>
              </p:ext>
            </p:extLst>
          </p:nvPr>
        </p:nvGraphicFramePr>
        <p:xfrm>
          <a:off x="220615" y="1873879"/>
          <a:ext cx="11728494" cy="3540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6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81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3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Œuf dur et carotte râpée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de tomate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Pizza maison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Pate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au poisson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Roti </a:t>
                      </a:r>
                      <a:r>
                        <a:rPr lang="fr-FR" sz="1400" b="1" i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 porc </a:t>
                      </a:r>
                      <a:r>
                        <a:rPr lang="fr-FR" sz="1400" b="1" i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aux 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olives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gnocchis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Paella végétarienne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 de bœuf bio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Purée de pdt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Férié 8 mai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Gâteau 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 chocolat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Panacotta aux fraises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3" y="346566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81330" y="1859697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525" y="6498378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6200017" y="6459036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097" y="6415397"/>
            <a:ext cx="259316" cy="25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2767930" y="6513889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highlight>
                  <a:srgbClr val="FFFF00"/>
                </a:highlight>
              </a:rPr>
              <a:t>Menu du 04 au 07mai 2026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71986" y="1175924"/>
            <a:ext cx="4386781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>
                <a:solidFill>
                  <a:schemeClr val="tx1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fruits, les légumes de saison et viande provenant des producteurs BIO ou non BIO de Barbentane  ont comme logo la lettre</a:t>
            </a:r>
            <a:endParaRPr lang="fr-FR" sz="1200" b="1" dirty="0">
              <a:solidFill>
                <a:schemeClr val="tx1"/>
              </a:solidFill>
              <a:highlight>
                <a:srgbClr val="FFFF99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293" y="6446319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47" y="6428501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353" y="645612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465" y="332402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583" y="6482015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538" y="6451937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393" y="274143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140" y="4730554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823" y="6462849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209" y="6483892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848" y="6419358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7920812" y="3579183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640" y="2798076"/>
            <a:ext cx="224750" cy="1639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401" y="6494087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192" y="6486548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960" y="6486977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14537" y="6479282"/>
            <a:ext cx="280199" cy="179226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1648" y="2758160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961" y="3308131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898" y="3360706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2519884" y="6500537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467223" y="6521684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888659" y="6449443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856889" y="6442528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864580" y="6474256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950203" y="6533756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902562" y="6433163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2101602" y="2719539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977463" y="6494087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986459" y="6499883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847367" y="6455420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2269535" y="2741431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558768" y="3502702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8634333" y="4766405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582609" y="3376998"/>
            <a:ext cx="173623" cy="110926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802514" y="6407210"/>
            <a:ext cx="248872" cy="186654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4136471" y="2753127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515251" y="6421448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62607" y="6399897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75678" y="6415887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4014380" y="1333446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7367297" y="2627629"/>
            <a:ext cx="286537" cy="323116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6307477" y="4267548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7723863" y="2710136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3569483" y="6448700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8530849" y="4727943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5901209" y="6412706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8313312" y="3193146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4560197" y="3344653"/>
            <a:ext cx="213378" cy="14631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8772106" y="4596415"/>
            <a:ext cx="348209" cy="392661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5568965" y="6497388"/>
            <a:ext cx="209921" cy="212228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4709718" y="4873660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67" name="Image 66">
            <a:extLst>
              <a:ext uri="{FF2B5EF4-FFF2-40B4-BE49-F238E27FC236}">
                <a16:creationId xmlns:a16="http://schemas.microsoft.com/office/drawing/2014/main" id="{3FFB0B84-6EC4-76DD-FE2F-FF5E81F17345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1781031" y="5436431"/>
            <a:ext cx="9266723" cy="274344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BD2DAC46-3C8F-8273-4BA9-822012404CDB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444893" y="6046369"/>
            <a:ext cx="5755123" cy="304826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02128703-0CE6-DCFB-85E5-973FE68B1C18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3322455" y="5739492"/>
            <a:ext cx="5755123" cy="609653"/>
          </a:xfrm>
          <a:prstGeom prst="rect">
            <a:avLst/>
          </a:prstGeom>
        </p:spPr>
      </p:pic>
      <p:pic>
        <p:nvPicPr>
          <p:cNvPr id="70" name="Image 6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A547E2E0-6443-C780-3B40-B65482BB039B}"/>
              </a:ext>
            </a:extLst>
          </p:cNvPr>
          <p:cNvPicPr>
            <a:picLocks noChangeAspect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9"/>
              </a:ext>
            </a:extLst>
          </a:blip>
          <a:stretch>
            <a:fillRect/>
          </a:stretch>
        </p:blipFill>
        <p:spPr>
          <a:xfrm>
            <a:off x="9049078" y="2627628"/>
            <a:ext cx="2937908" cy="168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68414</TotalTime>
  <Words>89</Words>
  <Application>Microsoft Office PowerPoint</Application>
  <PresentationFormat>Grand écran</PresentationFormat>
  <Paragraphs>30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Trebuchet MS</vt:lpstr>
      <vt:lpstr>Wingdings 3</vt:lpstr>
      <vt:lpstr>Facette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662</cp:revision>
  <cp:lastPrinted>2026-04-23T11:50:37Z</cp:lastPrinted>
  <dcterms:created xsi:type="dcterms:W3CDTF">2022-08-24T10:37:41Z</dcterms:created>
  <dcterms:modified xsi:type="dcterms:W3CDTF">2026-04-23T12:09:23Z</dcterms:modified>
</cp:coreProperties>
</file>