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tine" initials="C" lastIdx="1" clrIdx="0">
    <p:extLst>
      <p:ext uri="{19B8F6BF-5375-455C-9EA6-DF929625EA0E}">
        <p15:presenceInfo xmlns:p15="http://schemas.microsoft.com/office/powerpoint/2012/main" userId="S-1-5-21-4221963821-3045093009-3912752891-1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5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864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945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9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3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06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2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6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31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4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67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6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41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06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34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5" Type="http://schemas.openxmlformats.org/officeDocument/2006/relationships/image" Target="../media/image3.jp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8" Type="http://schemas.openxmlformats.org/officeDocument/2006/relationships/image" Target="../media/image6.png"/><Relationship Id="rId3" Type="http://schemas.openxmlformats.org/officeDocument/2006/relationships/hyperlink" Target="https://www.photo-paysage.com/displayimage.php?album=248&amp;pid=7256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33" Type="http://schemas.openxmlformats.org/officeDocument/2006/relationships/image" Target="../media/image31.png"/><Relationship Id="rId38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 71">
            <a:extLst>
              <a:ext uri="{FF2B5EF4-FFF2-40B4-BE49-F238E27FC236}">
                <a16:creationId xmlns:a16="http://schemas.microsoft.com/office/drawing/2014/main" id="{8681C381-7CC7-47D3-B80F-5A8AC6213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814066" y="-55463"/>
            <a:ext cx="13215686" cy="6858000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08897918-603B-4C06-9B24-0EDBF6FEFA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20640" y="2779776"/>
            <a:ext cx="1950720" cy="12984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98080" y="415561"/>
            <a:ext cx="8985685" cy="657311"/>
          </a:xfrm>
        </p:spPr>
        <p:txBody>
          <a:bodyPr>
            <a:normAutofit fontScale="90000"/>
          </a:bodyPr>
          <a:lstStyle/>
          <a:p>
            <a:pPr algn="ctr"/>
            <a:br>
              <a:rPr lang="fr-FR" dirty="0"/>
            </a:br>
            <a:r>
              <a:rPr lang="fr-FR" sz="2200" b="1" i="1" dirty="0">
                <a:solidFill>
                  <a:schemeClr val="bg1"/>
                </a:solidFill>
                <a:highlight>
                  <a:srgbClr val="FF0000"/>
                </a:highlight>
              </a:rPr>
              <a:t>Restaurant</a:t>
            </a:r>
            <a: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  <a:t>   Scolaire Les Moulins</a:t>
            </a:r>
            <a:br>
              <a:rPr lang="fr-FR" sz="2200" b="1" dirty="0">
                <a:solidFill>
                  <a:schemeClr val="bg1"/>
                </a:solidFill>
                <a:highlight>
                  <a:srgbClr val="FF0000"/>
                </a:highlight>
              </a:rPr>
            </a:br>
            <a:r>
              <a:rPr lang="fr-FR" sz="1300" b="1" dirty="0">
                <a:solidFill>
                  <a:schemeClr val="bg1"/>
                </a:solidFill>
                <a:highlight>
                  <a:srgbClr val="FF0000"/>
                </a:highlight>
              </a:rPr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0736" y="6163607"/>
            <a:ext cx="11753030" cy="76658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1100" b="1" u="sng" dirty="0">
                <a:solidFill>
                  <a:schemeClr val="bg1"/>
                </a:solidFill>
                <a:highlight>
                  <a:srgbClr val="FF00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 cuisine municipale se réserve la possibilité de modifier les menus en fonction des aléas du marché et des livraisons</a:t>
            </a:r>
          </a:p>
          <a:p>
            <a:pPr algn="l"/>
            <a:r>
              <a:rPr lang="fr-F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Pains des boulangeries de Barbentane</a:t>
            </a:r>
            <a:r>
              <a:rPr lang="fr-FR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  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6910"/>
              </p:ext>
            </p:extLst>
          </p:nvPr>
        </p:nvGraphicFramePr>
        <p:xfrm>
          <a:off x="220615" y="1873879"/>
          <a:ext cx="11728494" cy="3540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66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81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34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Œuf dur et carotte râpée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 de tomate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Pizza maison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salade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pate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au poisson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Sauté de veau 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aux olives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gnocchis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Paella végétarienne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00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Férié 8 mai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Cordon bleu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purée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8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Fromage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FF66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Panacotta aux fraises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gâteau 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au chocolat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93" y="346566"/>
            <a:ext cx="2102789" cy="78823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81330" y="1859697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525" y="6498378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6200017" y="645903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097" y="6415397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2767930" y="6513889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3569788" y="1134804"/>
            <a:ext cx="708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highlight>
                  <a:srgbClr val="33CC33"/>
                </a:highlight>
              </a:rPr>
              <a:t>Menu du 06 au 09 mai 2025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71986" y="1175924"/>
            <a:ext cx="4386781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 provenant des producteurs  BIO de Barbentane  ont comme logo la lettre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293" y="6446319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447" y="6428501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353" y="645612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465" y="332402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583" y="648201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538" y="6451937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393" y="2741431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7270" y="4728805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23" y="6462849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09" y="6483892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848" y="6419358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11763317" y="3379240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40" y="2798076"/>
            <a:ext cx="224750" cy="163978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445" y="3844455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192" y="6486548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2254" y="2753786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3578" y="6513889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1648" y="2758160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961" y="3308131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898" y="336070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2519884" y="6500537"/>
            <a:ext cx="232709" cy="155139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229943" y="6471822"/>
            <a:ext cx="217081" cy="1443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888659" y="6449443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856889" y="6442528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864580" y="6474256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950203" y="6533756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902562" y="6433163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2101602" y="2719539"/>
            <a:ext cx="162150" cy="222956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77463" y="6494087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986459" y="6499883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847367" y="6455420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127396" y="7209681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269535" y="2741431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558768" y="3502702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940367" y="4744416"/>
            <a:ext cx="275547" cy="17795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229943" y="6492576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802514" y="6407210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136471" y="2753127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3515251" y="6421448"/>
            <a:ext cx="242493" cy="242493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9072697" y="3549748"/>
            <a:ext cx="107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62607" y="63998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5875678" y="6415887"/>
            <a:ext cx="286537" cy="323116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3462444" y="1326082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16548" y="321906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9698798" y="2636518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6307477" y="4267548"/>
            <a:ext cx="262151" cy="201185"/>
          </a:xfrm>
          <a:prstGeom prst="rect">
            <a:avLst/>
          </a:prstGeom>
        </p:spPr>
      </p:pic>
      <p:pic>
        <p:nvPicPr>
          <p:cNvPr id="60" name="Image 59">
            <a:extLst>
              <a:ext uri="{FF2B5EF4-FFF2-40B4-BE49-F238E27FC236}">
                <a16:creationId xmlns:a16="http://schemas.microsoft.com/office/drawing/2014/main" id="{D0023F5B-7FB0-485B-B508-E51EA7781E6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9981270" y="2741431"/>
            <a:ext cx="140220" cy="201185"/>
          </a:xfrm>
          <a:prstGeom prst="rect">
            <a:avLst/>
          </a:prstGeom>
        </p:spPr>
      </p:pic>
      <p:pic>
        <p:nvPicPr>
          <p:cNvPr id="61" name="Image 60">
            <a:extLst>
              <a:ext uri="{FF2B5EF4-FFF2-40B4-BE49-F238E27FC236}">
                <a16:creationId xmlns:a16="http://schemas.microsoft.com/office/drawing/2014/main" id="{0E5D31B3-AA8B-4A47-8F7E-CAD9596F8510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2029754" y="5508972"/>
            <a:ext cx="192806" cy="187987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86C4F5D5-F62D-4AF2-B8BE-5DC1B05C4F54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4401192" y="4744416"/>
            <a:ext cx="206967" cy="201793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2BCCC699-0D68-498D-A2F1-CFF178AFB4AA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901209" y="6412706"/>
            <a:ext cx="286537" cy="323116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E12AB4A-DD86-4428-86FC-8DD9D2CAB687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850511" y="6419067"/>
            <a:ext cx="286537" cy="323116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A699A28-866A-4EF5-BB1B-7E3C7EC6DDFC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4560197" y="3344653"/>
            <a:ext cx="213378" cy="14631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209328F9-D877-4115-AD9C-E02D68FC4423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4093222" y="4635493"/>
            <a:ext cx="348209" cy="392661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E6EA44AA-97C6-4DE2-94A9-D15687CC9461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6483936" y="6429276"/>
            <a:ext cx="209921" cy="212228"/>
          </a:xfrm>
          <a:prstGeom prst="rect">
            <a:avLst/>
          </a:prstGeom>
        </p:spPr>
      </p:pic>
      <p:sp>
        <p:nvSpPr>
          <p:cNvPr id="73" name="ZoneTexte 72">
            <a:extLst>
              <a:ext uri="{FF2B5EF4-FFF2-40B4-BE49-F238E27FC236}">
                <a16:creationId xmlns:a16="http://schemas.microsoft.com/office/drawing/2014/main" id="{0AE52E7C-D40F-42CA-874A-DAD8E6F8A86D}"/>
              </a:ext>
            </a:extLst>
          </p:cNvPr>
          <p:cNvSpPr txBox="1"/>
          <p:nvPr/>
        </p:nvSpPr>
        <p:spPr>
          <a:xfrm>
            <a:off x="4709718" y="4873660"/>
            <a:ext cx="1950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68156</TotalTime>
  <Words>105</Words>
  <Application>Microsoft Office PowerPoint</Application>
  <PresentationFormat>Grand écran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 3</vt:lpstr>
      <vt:lpstr>Facette</vt:lpstr>
      <vt:lpstr> Restaurant 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655</cp:revision>
  <cp:lastPrinted>2025-04-09T12:27:24Z</cp:lastPrinted>
  <dcterms:created xsi:type="dcterms:W3CDTF">2022-08-24T10:37:41Z</dcterms:created>
  <dcterms:modified xsi:type="dcterms:W3CDTF">2025-04-25T06:02:15Z</dcterms:modified>
</cp:coreProperties>
</file>