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emf"/><Relationship Id="rId8" Type="http://schemas.openxmlformats.org/officeDocument/2006/relationships/image" Target="../media/image5.jpeg"/><Relationship Id="rId3" Type="http://schemas.openxmlformats.org/officeDocument/2006/relationships/hyperlink" Target="https://pixnio.com/fr/flore-plantes/fruits-fr/peches-photos/nutrition-fruit-nourriture-peche-fruits-abricot-sweet-nectarine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 69">
            <a:extLst>
              <a:ext uri="{FF2B5EF4-FFF2-40B4-BE49-F238E27FC236}">
                <a16:creationId xmlns:a16="http://schemas.microsoft.com/office/drawing/2014/main" id="{F60601E0-C7D0-4382-804D-0AB83A274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60727" y="0"/>
            <a:ext cx="12552727" cy="7459264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702068"/>
              </p:ext>
            </p:extLst>
          </p:nvPr>
        </p:nvGraphicFramePr>
        <p:xfrm>
          <a:off x="273628" y="1863945"/>
          <a:ext cx="11728494" cy="354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88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Carotte râpée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dur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sauce poichichade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tomate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Tzatzíki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fr-FR" sz="11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Concombre à la grecque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poulet au soja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Nouille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Chili végétarien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Cordon bleu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Roti de bœuf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de pdt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 à la provençale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Tian de légumes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Panacotta au chocolat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cake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82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12912" y="1800276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76" y="6502983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08 au 12 juin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85542" y="1201972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 ont comme logo la lettre</a:t>
            </a:r>
            <a:endParaRPr lang="fr-FR" sz="1200" b="1" dirty="0">
              <a:solidFill>
                <a:schemeClr val="tx1"/>
              </a:solidFill>
              <a:highlight>
                <a:srgbClr val="FFFF99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705" y="275446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19" y="3529833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293" y="644243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758" y="272531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7449" y="496215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969" y="4790085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13" y="2736892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1188688" y="3560907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948" y="2753840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135" y="3494302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36" y="4744416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2254" y="2753786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09974" y="3303470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33" y="4749132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734" y="4750505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787" y="6508651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989525" y="3370353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3927212" y="3320293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3350644" y="2728761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789078" y="3529773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950203" y="6533756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114991" y="4711016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3289422" y="3538041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62797" y="6472262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102508" y="4771763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582482" y="4771763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158003" y="3345907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623533" y="474441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070255" y="3326400"/>
            <a:ext cx="235788" cy="150643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103110" y="3544551"/>
            <a:ext cx="248872" cy="177005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3937160" y="2724852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463173" y="6421873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20714" y="6444785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51338" y="6461028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114024" y="1334751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46715" y="6391573"/>
            <a:ext cx="248873" cy="396399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6307477" y="4267548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8583977" y="2736318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827884" y="6409385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7836994" y="2610259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2059029" y="3320293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818413" y="6486453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157112" y="6450587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2953837" y="3490960"/>
            <a:ext cx="225572" cy="231668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3A86341B-7012-8DAA-0CA8-BEC3CC803277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3317574" y="5874193"/>
            <a:ext cx="5755123" cy="609653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CF9723F9-489A-946A-E05E-09BE686975D3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1936266" y="5487817"/>
            <a:ext cx="9266723" cy="274344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36F04B9B-5543-77CE-9BCA-DAAB9FBF370A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336804" y="6175231"/>
            <a:ext cx="5759196" cy="3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68934</TotalTime>
  <Words>101</Words>
  <Application>Microsoft Office PowerPoint</Application>
  <PresentationFormat>Grand écran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686</cp:revision>
  <cp:lastPrinted>2026-05-13T07:35:10Z</cp:lastPrinted>
  <dcterms:created xsi:type="dcterms:W3CDTF">2022-08-24T10:37:41Z</dcterms:created>
  <dcterms:modified xsi:type="dcterms:W3CDTF">2026-05-13T08:54:52Z</dcterms:modified>
</cp:coreProperties>
</file>