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ne" initials="C" lastIdx="1" clrIdx="0">
    <p:extLst>
      <p:ext uri="{19B8F6BF-5375-455C-9EA6-DF929625EA0E}">
        <p15:presenceInfo xmlns:p15="http://schemas.microsoft.com/office/powerpoint/2012/main" userId="S-1-5-21-4221963821-3045093009-391275289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4.jp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hyperlink" Target="https://pxhere.com/fr/photo/13720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id="{E0BCA67F-8D05-4CD7-BEF9-042D048E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31218" y="-59418"/>
            <a:ext cx="13668335" cy="75790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81" y="415561"/>
            <a:ext cx="6376086" cy="785425"/>
          </a:xfrm>
        </p:spPr>
        <p:txBody>
          <a:bodyPr>
            <a:normAutofit fontScale="90000"/>
          </a:bodyPr>
          <a:lstStyle/>
          <a:p>
            <a:pPr algn="r"/>
            <a:br>
              <a:rPr lang="fr-FR" dirty="0"/>
            </a:br>
            <a:r>
              <a:rPr lang="fr-FR" sz="2200" b="1" i="1" dirty="0">
                <a:solidFill>
                  <a:schemeClr val="tx1"/>
                </a:solidFill>
              </a:rPr>
              <a:t>Restaurant</a:t>
            </a:r>
            <a:r>
              <a:rPr lang="fr-FR" sz="2200" dirty="0">
                <a:solidFill>
                  <a:schemeClr val="tx1"/>
                </a:solidFill>
              </a:rPr>
              <a:t>   </a:t>
            </a:r>
            <a:r>
              <a:rPr lang="fr-FR" sz="2200" b="1" dirty="0">
                <a:solidFill>
                  <a:schemeClr val="tx1"/>
                </a:solidFill>
              </a:rPr>
              <a:t>Scolaire Les Moulins </a:t>
            </a:r>
            <a:r>
              <a:rPr lang="fr-FR" sz="1300" dirty="0">
                <a:solidFill>
                  <a:schemeClr val="tx1"/>
                </a:solidFill>
              </a:rPr>
              <a:t>04.90.90.17.29</a:t>
            </a:r>
            <a:br>
              <a:rPr lang="fr-FR" sz="1300" dirty="0"/>
            </a:br>
            <a:endParaRPr lang="fr-FR" sz="16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16755"/>
              </p:ext>
            </p:extLst>
          </p:nvPr>
        </p:nvGraphicFramePr>
        <p:xfrm>
          <a:off x="230736" y="1858449"/>
          <a:ext cx="11799018" cy="399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6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27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rgbClr val="FF6600"/>
                          </a:solidFill>
                        </a:rPr>
                        <a:t>Centre de loisirs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Houmous </a:t>
                      </a: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sur croutons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Carotte râpée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mixte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Pizza maison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verte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Brocolis, œuf dur en béchamel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blé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Blanquette de veau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Pdt vapeur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Spaghettis</a:t>
                      </a: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carbonara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Chili con pescado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riz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Jambon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Frite maison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Gâteau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aux pommes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Dessert du mercredi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crème au citron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4" y="346566"/>
            <a:ext cx="1917890" cy="718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3898" y="1795428"/>
            <a:ext cx="213360" cy="1307584"/>
          </a:xfrm>
          <a:prstGeom prst="rect">
            <a:avLst/>
          </a:prstGeom>
        </p:spPr>
      </p:pic>
      <p:pic>
        <p:nvPicPr>
          <p:cNvPr id="8" name="Picture 10" descr="Le label ro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24" y="7119552"/>
            <a:ext cx="239205" cy="1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V="1">
            <a:off x="2213666" y="7060923"/>
            <a:ext cx="323013" cy="2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pécialité traditionnelle garantie (STG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29" y="7080023"/>
            <a:ext cx="259316" cy="2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>
            <a:off x="-505110" y="7120673"/>
            <a:ext cx="187947" cy="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219088" y="1100304"/>
            <a:ext cx="607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Menu du 09 au 13 février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1987" y="1175924"/>
            <a:ext cx="429242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Les fruits et légumes de saison provenant des producteurs  BIO de Barbentane  ont comme logo la lettre</a:t>
            </a:r>
          </a:p>
        </p:txBody>
      </p:sp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37" y="3347810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47" y="7097565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10" y="7111714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9" y="7123107"/>
            <a:ext cx="242493" cy="20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62">
            <a:off x="8790226" y="3325485"/>
            <a:ext cx="228554" cy="1461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66" y="7137800"/>
            <a:ext cx="224750" cy="1437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360" y="3715357"/>
            <a:ext cx="204871" cy="13104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83" y="5239461"/>
            <a:ext cx="262313" cy="1677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65" y="2778465"/>
            <a:ext cx="247503" cy="1583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6466" y="2752095"/>
            <a:ext cx="280199" cy="1792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36" y="5183654"/>
            <a:ext cx="253536" cy="1676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55" y="3369510"/>
            <a:ext cx="280415" cy="17936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861558" y="7114135"/>
            <a:ext cx="232709" cy="15513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91831" y="3560818"/>
            <a:ext cx="217081" cy="144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61766" y="5183654"/>
            <a:ext cx="144251" cy="201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97479" y="2741115"/>
            <a:ext cx="146317" cy="2011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69115" y="3548874"/>
            <a:ext cx="146317" cy="20118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6425" y="7113551"/>
            <a:ext cx="192259" cy="1922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0298" y="3571519"/>
            <a:ext cx="146317" cy="20118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63222" y="3549748"/>
            <a:ext cx="162150" cy="22295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0495" y="7109637"/>
            <a:ext cx="188992" cy="1889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96684" y="2744247"/>
            <a:ext cx="140220" cy="201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7396" y="7209681"/>
            <a:ext cx="79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54454" y="2789672"/>
            <a:ext cx="223667" cy="1444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32372" y="3375998"/>
            <a:ext cx="224598" cy="14505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44823" y="5239461"/>
            <a:ext cx="275547" cy="1779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667548" y="3369919"/>
            <a:ext cx="173623" cy="110926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2694" y="7119552"/>
            <a:ext cx="261710" cy="19761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599" y="7099280"/>
            <a:ext cx="242493" cy="24249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072697" y="3549748"/>
            <a:ext cx="1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31188" y="7048121"/>
            <a:ext cx="286537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98291" y="1326875"/>
            <a:ext cx="286537" cy="323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916548" y="32190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00892" y="7071231"/>
            <a:ext cx="286537" cy="32311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9744" y="7111593"/>
            <a:ext cx="262151" cy="2011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0023F5B-7FB0-485B-B508-E51EA7781E6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788249" y="3321601"/>
            <a:ext cx="140220" cy="20118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5D31B3-AA8B-4A47-8F7E-CAD9596F851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029754" y="5508972"/>
            <a:ext cx="192806" cy="18798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6C4F5D5-F62D-4AF2-B8BE-5DC1B05C4F5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527922" y="5166559"/>
            <a:ext cx="206967" cy="20179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BCCC699-0D68-498D-A2F1-CFF178AFB4A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457197" y="2664829"/>
            <a:ext cx="286537" cy="32311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E12AB4A-DD86-4428-86FC-8DD9D2CAB68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938887" y="4019242"/>
            <a:ext cx="286537" cy="3231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A699A28-866A-4EF5-BB1B-7E3C7EC6DDF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095207" y="3344013"/>
            <a:ext cx="213378" cy="14631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09328F9-D877-4115-AD9C-E02D68FC442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89743" y="7048121"/>
            <a:ext cx="286537" cy="323116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E6EA44AA-97C6-4DE2-94A9-D15687CC946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74804" y="3307388"/>
            <a:ext cx="209921" cy="21222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0BD9BE43-1864-4652-A238-5C29425C766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75551" y="5805700"/>
            <a:ext cx="9266723" cy="27434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BBB922C4-25AA-44F5-A299-FBE195C3730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45776" y="5978587"/>
            <a:ext cx="652938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61002</TotalTime>
  <Words>84</Words>
  <Application>Microsoft Office PowerPoint</Application>
  <PresentationFormat>Grand écran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Impact</vt:lpstr>
      <vt:lpstr>Grand événement</vt:lpstr>
      <vt:lpstr> Restaurant   Scolaire Les Moulins 04.90.90.17.29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 Scolaire Les Moulins 04.90.90.17.29</dc:title>
  <dc:creator>Cantine</dc:creator>
  <cp:lastModifiedBy>Cantine</cp:lastModifiedBy>
  <cp:revision>588</cp:revision>
  <cp:lastPrinted>2026-01-07T13:06:14Z</cp:lastPrinted>
  <dcterms:created xsi:type="dcterms:W3CDTF">2022-08-24T10:37:41Z</dcterms:created>
  <dcterms:modified xsi:type="dcterms:W3CDTF">2026-01-15T10:11:42Z</dcterms:modified>
</cp:coreProperties>
</file>