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sldIdLst>
    <p:sldId id="256" r:id="rId2"/>
  </p:sldIdLst>
  <p:sldSz cx="12192000" cy="6858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ntine" initials="C" lastIdx="1" clrIdx="0">
    <p:extLst>
      <p:ext uri="{19B8F6BF-5375-455C-9EA6-DF929625EA0E}">
        <p15:presenceInfo xmlns:p15="http://schemas.microsoft.com/office/powerpoint/2012/main" userId="S-1-5-21-4221963821-3045093009-3912752891-161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009900"/>
    <a:srgbClr val="33CC33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719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5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08/06/2026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5359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08/06/2026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939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08/06/2026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188648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08/06/2026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19450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08/06/2026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4993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08/06/2026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15328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08/06/2026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59068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08/06/2026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5236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08/06/2026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9652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08/06/2026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2681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08/06/2026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6313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08/06/2026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5040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08/06/2026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9679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08/06/2026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667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08/06/2026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9418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08/06/2026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1062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C5AA83-530E-4F36-BE88-74AFEC574147}" type="datetimeFigureOut">
              <a:rPr lang="fr-FR" smtClean="0"/>
              <a:t>08/06/2026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6347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  <p:sldLayoutId id="2147483876" r:id="rId12"/>
    <p:sldLayoutId id="2147483877" r:id="rId13"/>
    <p:sldLayoutId id="2147483878" r:id="rId14"/>
    <p:sldLayoutId id="2147483879" r:id="rId15"/>
    <p:sldLayoutId id="214748388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0.jpeg"/><Relationship Id="rId18" Type="http://schemas.openxmlformats.org/officeDocument/2006/relationships/image" Target="../media/image15.jpeg"/><Relationship Id="rId26" Type="http://schemas.openxmlformats.org/officeDocument/2006/relationships/image" Target="../media/image23.jpeg"/><Relationship Id="rId39" Type="http://schemas.openxmlformats.org/officeDocument/2006/relationships/image" Target="../media/image36.png"/><Relationship Id="rId21" Type="http://schemas.openxmlformats.org/officeDocument/2006/relationships/image" Target="../media/image18.jpeg"/><Relationship Id="rId34" Type="http://schemas.openxmlformats.org/officeDocument/2006/relationships/image" Target="../media/image31.png"/><Relationship Id="rId42" Type="http://schemas.openxmlformats.org/officeDocument/2006/relationships/image" Target="../media/image39.png"/><Relationship Id="rId47" Type="http://schemas.openxmlformats.org/officeDocument/2006/relationships/image" Target="../media/image44.emf"/><Relationship Id="rId50" Type="http://schemas.openxmlformats.org/officeDocument/2006/relationships/image" Target="../media/image47.png"/><Relationship Id="rId7" Type="http://schemas.openxmlformats.org/officeDocument/2006/relationships/image" Target="../media/image4.jpg"/><Relationship Id="rId2" Type="http://schemas.openxmlformats.org/officeDocument/2006/relationships/image" Target="../media/image1.jpg"/><Relationship Id="rId16" Type="http://schemas.openxmlformats.org/officeDocument/2006/relationships/image" Target="../media/image13.jpeg"/><Relationship Id="rId29" Type="http://schemas.openxmlformats.org/officeDocument/2006/relationships/image" Target="../media/image26.png"/><Relationship Id="rId11" Type="http://schemas.openxmlformats.org/officeDocument/2006/relationships/image" Target="../media/image8.jpeg"/><Relationship Id="rId24" Type="http://schemas.openxmlformats.org/officeDocument/2006/relationships/image" Target="../media/image21.jpeg"/><Relationship Id="rId32" Type="http://schemas.openxmlformats.org/officeDocument/2006/relationships/image" Target="../media/image29.png"/><Relationship Id="rId37" Type="http://schemas.openxmlformats.org/officeDocument/2006/relationships/image" Target="../media/image34.png"/><Relationship Id="rId40" Type="http://schemas.openxmlformats.org/officeDocument/2006/relationships/image" Target="../media/image37.png"/><Relationship Id="rId45" Type="http://schemas.openxmlformats.org/officeDocument/2006/relationships/image" Target="../media/image42.png"/><Relationship Id="rId5" Type="http://schemas.openxmlformats.org/officeDocument/2006/relationships/hyperlink" Target="https://www.photo-paysage.com/displayimage.php?album=248&amp;pid=7256" TargetMode="External"/><Relationship Id="rId15" Type="http://schemas.openxmlformats.org/officeDocument/2006/relationships/image" Target="../media/image12.jpeg"/><Relationship Id="rId23" Type="http://schemas.openxmlformats.org/officeDocument/2006/relationships/image" Target="../media/image20.jpeg"/><Relationship Id="rId28" Type="http://schemas.openxmlformats.org/officeDocument/2006/relationships/image" Target="../media/image25.png"/><Relationship Id="rId36" Type="http://schemas.openxmlformats.org/officeDocument/2006/relationships/image" Target="../media/image33.png"/><Relationship Id="rId49" Type="http://schemas.openxmlformats.org/officeDocument/2006/relationships/image" Target="../media/image46.png"/><Relationship Id="rId10" Type="http://schemas.openxmlformats.org/officeDocument/2006/relationships/image" Target="../media/image7.png"/><Relationship Id="rId19" Type="http://schemas.openxmlformats.org/officeDocument/2006/relationships/image" Target="../media/image16.jpeg"/><Relationship Id="rId31" Type="http://schemas.openxmlformats.org/officeDocument/2006/relationships/image" Target="../media/image28.png"/><Relationship Id="rId44" Type="http://schemas.openxmlformats.org/officeDocument/2006/relationships/image" Target="../media/image41.png"/><Relationship Id="rId4" Type="http://schemas.openxmlformats.org/officeDocument/2006/relationships/image" Target="../media/image2.jpeg"/><Relationship Id="rId9" Type="http://schemas.openxmlformats.org/officeDocument/2006/relationships/image" Target="../media/image6.png"/><Relationship Id="rId14" Type="http://schemas.openxmlformats.org/officeDocument/2006/relationships/image" Target="../media/image11.png"/><Relationship Id="rId22" Type="http://schemas.openxmlformats.org/officeDocument/2006/relationships/image" Target="../media/image19.jpeg"/><Relationship Id="rId27" Type="http://schemas.openxmlformats.org/officeDocument/2006/relationships/image" Target="../media/image24.png"/><Relationship Id="rId30" Type="http://schemas.openxmlformats.org/officeDocument/2006/relationships/image" Target="../media/image27.png"/><Relationship Id="rId35" Type="http://schemas.openxmlformats.org/officeDocument/2006/relationships/image" Target="../media/image32.png"/><Relationship Id="rId43" Type="http://schemas.openxmlformats.org/officeDocument/2006/relationships/image" Target="../media/image40.png"/><Relationship Id="rId48" Type="http://schemas.openxmlformats.org/officeDocument/2006/relationships/image" Target="../media/image45.png"/><Relationship Id="rId8" Type="http://schemas.openxmlformats.org/officeDocument/2006/relationships/image" Target="../media/image5.jpeg"/><Relationship Id="rId3" Type="http://schemas.openxmlformats.org/officeDocument/2006/relationships/hyperlink" Target="https://pixnio.com/fr/flore-plantes/fruits-fr/peches-photos/nutrition-fruit-nourriture-peche-fruits-abricot-sweet-nectarine" TargetMode="External"/><Relationship Id="rId12" Type="http://schemas.openxmlformats.org/officeDocument/2006/relationships/image" Target="../media/image9.jpeg"/><Relationship Id="rId17" Type="http://schemas.openxmlformats.org/officeDocument/2006/relationships/image" Target="../media/image14.jpeg"/><Relationship Id="rId25" Type="http://schemas.openxmlformats.org/officeDocument/2006/relationships/image" Target="../media/image22.jpeg"/><Relationship Id="rId33" Type="http://schemas.openxmlformats.org/officeDocument/2006/relationships/image" Target="../media/image30.png"/><Relationship Id="rId38" Type="http://schemas.openxmlformats.org/officeDocument/2006/relationships/image" Target="../media/image35.png"/><Relationship Id="rId46" Type="http://schemas.openxmlformats.org/officeDocument/2006/relationships/image" Target="../media/image43.png"/><Relationship Id="rId20" Type="http://schemas.openxmlformats.org/officeDocument/2006/relationships/image" Target="../media/image17.jpeg"/><Relationship Id="rId41" Type="http://schemas.openxmlformats.org/officeDocument/2006/relationships/image" Target="../media/image3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Image 69">
            <a:extLst>
              <a:ext uri="{FF2B5EF4-FFF2-40B4-BE49-F238E27FC236}">
                <a16:creationId xmlns:a16="http://schemas.microsoft.com/office/drawing/2014/main" id="{F60601E0-C7D0-4382-804D-0AB83A274C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-360727" y="0"/>
            <a:ext cx="12552727" cy="7459264"/>
          </a:xfrm>
          <a:prstGeom prst="rect">
            <a:avLst/>
          </a:prstGeom>
        </p:spPr>
      </p:pic>
      <p:pic>
        <p:nvPicPr>
          <p:cNvPr id="68" name="Image 67">
            <a:extLst>
              <a:ext uri="{FF2B5EF4-FFF2-40B4-BE49-F238E27FC236}">
                <a16:creationId xmlns:a16="http://schemas.microsoft.com/office/drawing/2014/main" id="{08897918-603B-4C06-9B24-0EDBF6FEFA7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5120640" y="2779776"/>
            <a:ext cx="1950720" cy="1298448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998080" y="415561"/>
            <a:ext cx="8985685" cy="657311"/>
          </a:xfrm>
        </p:spPr>
        <p:txBody>
          <a:bodyPr>
            <a:normAutofit fontScale="90000"/>
          </a:bodyPr>
          <a:lstStyle/>
          <a:p>
            <a:pPr algn="ctr"/>
            <a:br>
              <a:rPr lang="fr-FR" dirty="0"/>
            </a:br>
            <a:r>
              <a:rPr lang="fr-FR" sz="2200" i="1" dirty="0">
                <a:solidFill>
                  <a:schemeClr val="tx1"/>
                </a:solidFill>
                <a:highlight>
                  <a:srgbClr val="FFFF00"/>
                </a:highlight>
              </a:rPr>
              <a:t>Restaurant</a:t>
            </a:r>
            <a:r>
              <a:rPr lang="fr-FR" sz="2200" dirty="0">
                <a:solidFill>
                  <a:schemeClr val="tx1"/>
                </a:solidFill>
                <a:highlight>
                  <a:srgbClr val="FFFF00"/>
                </a:highlight>
              </a:rPr>
              <a:t>   Scolaire Les Moulins</a:t>
            </a:r>
            <a:br>
              <a:rPr lang="fr-FR" sz="2200" dirty="0">
                <a:solidFill>
                  <a:schemeClr val="tx1"/>
                </a:solidFill>
                <a:highlight>
                  <a:srgbClr val="FFFF00"/>
                </a:highlight>
              </a:rPr>
            </a:br>
            <a:r>
              <a:rPr lang="fr-FR" sz="1300" dirty="0">
                <a:solidFill>
                  <a:schemeClr val="tx1"/>
                </a:solidFill>
                <a:highlight>
                  <a:srgbClr val="FFFF00"/>
                </a:highlight>
              </a:rPr>
              <a:t>04.90.90.17.29</a:t>
            </a:r>
            <a:br>
              <a:rPr lang="fr-FR" sz="1300" dirty="0">
                <a:solidFill>
                  <a:schemeClr val="bg1"/>
                </a:solidFill>
                <a:highlight>
                  <a:srgbClr val="FFFF00"/>
                </a:highlight>
              </a:rPr>
            </a:br>
            <a:endParaRPr lang="fr-FR" sz="1600" dirty="0">
              <a:solidFill>
                <a:schemeClr val="bg1"/>
              </a:solidFill>
              <a:highlight>
                <a:srgbClr val="FFFF00"/>
              </a:highlight>
            </a:endParaRP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0159187"/>
              </p:ext>
            </p:extLst>
          </p:nvPr>
        </p:nvGraphicFramePr>
        <p:xfrm>
          <a:off x="273628" y="1863945"/>
          <a:ext cx="11366310" cy="35401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27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663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367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121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8833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93816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chemeClr val="tx1"/>
                          </a:solidFill>
                        </a:rPr>
                        <a:t>lundi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chemeClr val="tx1"/>
                          </a:solidFill>
                        </a:rPr>
                        <a:t>Mardi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chemeClr val="tx1"/>
                          </a:solidFill>
                        </a:rPr>
                        <a:t>Mercredi</a:t>
                      </a:r>
                    </a:p>
                    <a:p>
                      <a:pPr algn="ctr"/>
                      <a:r>
                        <a:rPr lang="fr-FR" sz="1200" i="1" dirty="0">
                          <a:solidFill>
                            <a:srgbClr val="FF6600"/>
                          </a:solidFill>
                        </a:rPr>
                        <a:t>Centre de loisirs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chemeClr val="tx1"/>
                          </a:solidFill>
                        </a:rPr>
                        <a:t>Jeudi 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chemeClr val="tx1"/>
                          </a:solidFill>
                        </a:rPr>
                        <a:t>Vendredi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6346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Feuilleté aux fromages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Crudités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Salade à la grecque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Tarte provençale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Salade verte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7019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Boulettes  à la tomate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et légumes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semoule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Poisson pané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FF66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riz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Confit de porc</a:t>
                      </a:r>
                    </a:p>
                    <a:p>
                      <a:pPr algn="l"/>
                      <a:r>
                        <a:rPr lang="fr-FR" sz="1400" b="1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gnocchis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Omelette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Pomme de terre sautées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rgbClr val="FF66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lasagne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247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rgbClr val="FF66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fromage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dirty="0">
                        <a:solidFill>
                          <a:srgbClr val="FF66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FR" sz="1400" b="1" dirty="0">
                        <a:solidFill>
                          <a:srgbClr val="FF66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FR" sz="1400" b="1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fromage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160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fruit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Gâteau aux fruits frais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(Farine, sucre, œuf bio)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Dessert du mercredi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fruit 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 </a:t>
                      </a:r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glace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5" name="Image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893" y="346566"/>
            <a:ext cx="2102789" cy="788238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560608" y="1774130"/>
            <a:ext cx="213360" cy="1307584"/>
          </a:xfrm>
          <a:prstGeom prst="rect">
            <a:avLst/>
          </a:prstGeom>
        </p:spPr>
      </p:pic>
      <p:pic>
        <p:nvPicPr>
          <p:cNvPr id="8" name="Picture 10" descr="Le label rouge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990" y="6494598"/>
            <a:ext cx="239205" cy="1579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14" descr="L&amp;#39;écolabel public « Pêche Durable » | Ministère de l&amp;#39;Agriculture et de  l&amp;#39;Alimentation"/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13" r="16742"/>
          <a:stretch/>
        </p:blipFill>
        <p:spPr bwMode="auto">
          <a:xfrm flipH="1">
            <a:off x="5596201" y="6467742"/>
            <a:ext cx="215089" cy="1838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2" descr="Spécialité traditionnelle garantie (STG)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783" y="6414723"/>
            <a:ext cx="229895" cy="229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8" descr="IGP : que veut dire ce sigle et pourquoi le privilégier ?"/>
          <p:cNvPicPr>
            <a:picLocks noChangeAspect="1" noChangeArrowheads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78" r="17917"/>
          <a:stretch/>
        </p:blipFill>
        <p:spPr bwMode="auto">
          <a:xfrm>
            <a:off x="6537176" y="6496465"/>
            <a:ext cx="187947" cy="1473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ZoneTexte 13"/>
          <p:cNvSpPr txBox="1"/>
          <p:nvPr/>
        </p:nvSpPr>
        <p:spPr>
          <a:xfrm>
            <a:off x="3569788" y="1134804"/>
            <a:ext cx="70868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>
                <a:highlight>
                  <a:srgbClr val="FFFF00"/>
                </a:highlight>
              </a:rPr>
              <a:t>Menu du 15 au </a:t>
            </a:r>
            <a:r>
              <a:rPr lang="fr-FR" sz="1600" b="1">
                <a:highlight>
                  <a:srgbClr val="FFFF00"/>
                </a:highlight>
              </a:rPr>
              <a:t>19 juin 2026</a:t>
            </a:r>
            <a:endParaRPr lang="fr-FR" sz="1600" b="1" dirty="0">
              <a:highlight>
                <a:srgbClr val="FFFF00"/>
              </a:highlight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171986" y="1175924"/>
            <a:ext cx="4386781" cy="46166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1200" b="1" dirty="0">
                <a:solidFill>
                  <a:schemeClr val="tx1"/>
                </a:solidFill>
                <a:highlight>
                  <a:srgbClr val="FFFF99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Les fruits et légumes de saison provenant des producteurs  BIO de Barbentane  ont comme logo la lettre</a:t>
            </a:r>
          </a:p>
        </p:txBody>
      </p:sp>
      <p:pic>
        <p:nvPicPr>
          <p:cNvPr id="16" name="Image 15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3293" y="6446319"/>
            <a:ext cx="211087" cy="21493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Image 16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1447" y="6428501"/>
            <a:ext cx="265234" cy="197618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5353" y="6456120"/>
            <a:ext cx="144615" cy="201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0405" y="6480085"/>
            <a:ext cx="144615" cy="201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1670" y="6425569"/>
            <a:ext cx="144615" cy="201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072" y="3314088"/>
            <a:ext cx="144615" cy="201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1926" y="2704404"/>
            <a:ext cx="144615" cy="201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0301" y="6448678"/>
            <a:ext cx="144615" cy="201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Image 25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3823" y="6462849"/>
            <a:ext cx="242493" cy="203306"/>
          </a:xfrm>
          <a:prstGeom prst="rect">
            <a:avLst/>
          </a:prstGeom>
          <a:noFill/>
          <a:ln>
            <a:noFill/>
          </a:ln>
        </p:spPr>
      </p:pic>
      <p:pic>
        <p:nvPicPr>
          <p:cNvPr id="27" name="Image 26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1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6969" y="4790085"/>
            <a:ext cx="235788" cy="132289"/>
          </a:xfrm>
          <a:prstGeom prst="rect">
            <a:avLst/>
          </a:prstGeom>
          <a:noFill/>
          <a:ln>
            <a:noFill/>
          </a:ln>
        </p:spPr>
      </p:pic>
      <p:pic>
        <p:nvPicPr>
          <p:cNvPr id="28" name="Image 27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1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1028" y="6453823"/>
            <a:ext cx="262323" cy="199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9" name="Image 28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4462">
            <a:off x="6223249" y="6497847"/>
            <a:ext cx="228554" cy="146192"/>
          </a:xfrm>
          <a:prstGeom prst="rect">
            <a:avLst/>
          </a:prstGeom>
        </p:spPr>
      </p:pic>
      <p:pic>
        <p:nvPicPr>
          <p:cNvPr id="30" name="Image 29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8814" y="2704404"/>
            <a:ext cx="224750" cy="163978"/>
          </a:xfrm>
          <a:prstGeom prst="rect">
            <a:avLst/>
          </a:prstGeom>
        </p:spPr>
      </p:pic>
      <p:pic>
        <p:nvPicPr>
          <p:cNvPr id="31" name="Image 30"/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2275" y="6515095"/>
            <a:ext cx="204871" cy="131044"/>
          </a:xfrm>
          <a:prstGeom prst="rect">
            <a:avLst/>
          </a:prstGeom>
        </p:spPr>
      </p:pic>
      <p:pic>
        <p:nvPicPr>
          <p:cNvPr id="32" name="Image 31"/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3836" y="4744416"/>
            <a:ext cx="262313" cy="167785"/>
          </a:xfrm>
          <a:prstGeom prst="rect">
            <a:avLst/>
          </a:prstGeom>
        </p:spPr>
      </p:pic>
      <p:pic>
        <p:nvPicPr>
          <p:cNvPr id="33" name="Image 32"/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9687" y="6505478"/>
            <a:ext cx="247503" cy="158312"/>
          </a:xfrm>
          <a:prstGeom prst="rect">
            <a:avLst/>
          </a:prstGeom>
        </p:spPr>
      </p:pic>
      <p:pic>
        <p:nvPicPr>
          <p:cNvPr id="34" name="Image 33"/>
          <p:cNvPicPr>
            <a:picLocks noChangeAspect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1084593" y="3322677"/>
            <a:ext cx="278145" cy="177912"/>
          </a:xfrm>
          <a:prstGeom prst="rect">
            <a:avLst/>
          </a:prstGeom>
        </p:spPr>
      </p:pic>
      <p:pic>
        <p:nvPicPr>
          <p:cNvPr id="35" name="Image 34"/>
          <p:cNvPicPr>
            <a:picLocks noChangeAspect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0233" y="4749132"/>
            <a:ext cx="253536" cy="167605"/>
          </a:xfrm>
          <a:prstGeom prst="rect">
            <a:avLst/>
          </a:prstGeom>
        </p:spPr>
      </p:pic>
      <p:pic>
        <p:nvPicPr>
          <p:cNvPr id="37" name="Image 36"/>
          <p:cNvPicPr>
            <a:picLocks noChangeAspect="1"/>
          </p:cNvPicPr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5734" y="4750505"/>
            <a:ext cx="280415" cy="179364"/>
          </a:xfrm>
          <a:prstGeom prst="rect">
            <a:avLst/>
          </a:prstGeom>
        </p:spPr>
      </p:pic>
      <p:pic>
        <p:nvPicPr>
          <p:cNvPr id="38" name="Picture 10" descr="Le label rouge"/>
          <p:cNvPicPr>
            <a:picLocks noChangeAspect="1" noChangeArrowheads="1"/>
          </p:cNvPicPr>
          <p:nvPr/>
        </p:nvPicPr>
        <p:blipFill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6526" y="6483043"/>
            <a:ext cx="193390" cy="1277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Image 38"/>
          <p:cNvPicPr>
            <a:picLocks noChangeAspect="1"/>
          </p:cNvPicPr>
          <p:nvPr/>
        </p:nvPicPr>
        <p:blipFill>
          <a:blip r:embed="rId27"/>
          <a:stretch>
            <a:fillRect/>
          </a:stretch>
        </p:blipFill>
        <p:spPr>
          <a:xfrm>
            <a:off x="4716964" y="6508651"/>
            <a:ext cx="232709" cy="155139"/>
          </a:xfrm>
          <a:prstGeom prst="rect">
            <a:avLst/>
          </a:prstGeom>
        </p:spPr>
      </p:pic>
      <p:pic>
        <p:nvPicPr>
          <p:cNvPr id="40" name="Image 39"/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10771250" y="3331551"/>
            <a:ext cx="217081" cy="144359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6941371" y="6440445"/>
            <a:ext cx="144251" cy="201185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3657017" y="2707981"/>
            <a:ext cx="146317" cy="201185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10528671" y="3311041"/>
            <a:ext cx="146317" cy="201185"/>
          </a:xfrm>
          <a:prstGeom prst="rect">
            <a:avLst/>
          </a:prstGeom>
        </p:spPr>
      </p:pic>
      <p:pic>
        <p:nvPicPr>
          <p:cNvPr id="41" name="Image 40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4187137" y="6474813"/>
            <a:ext cx="192259" cy="192259"/>
          </a:xfrm>
          <a:prstGeom prst="rect">
            <a:avLst/>
          </a:prstGeom>
        </p:spPr>
      </p:pic>
      <p:pic>
        <p:nvPicPr>
          <p:cNvPr id="43" name="Image 42"/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4238031" y="4732169"/>
            <a:ext cx="146317" cy="201185"/>
          </a:xfrm>
          <a:prstGeom prst="rect">
            <a:avLst/>
          </a:prstGeom>
        </p:spPr>
      </p:pic>
      <p:pic>
        <p:nvPicPr>
          <p:cNvPr id="44" name="Image 43"/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1060240" y="3729632"/>
            <a:ext cx="162150" cy="222956"/>
          </a:xfrm>
          <a:prstGeom prst="rect">
            <a:avLst/>
          </a:prstGeom>
        </p:spPr>
      </p:pic>
      <p:pic>
        <p:nvPicPr>
          <p:cNvPr id="45" name="Image 44"/>
          <p:cNvPicPr>
            <a:picLocks noChangeAspect="1"/>
          </p:cNvPicPr>
          <p:nvPr/>
        </p:nvPicPr>
        <p:blipFill>
          <a:blip r:embed="rId32"/>
          <a:stretch>
            <a:fillRect/>
          </a:stretch>
        </p:blipFill>
        <p:spPr>
          <a:xfrm>
            <a:off x="4188846" y="6476447"/>
            <a:ext cx="188992" cy="188992"/>
          </a:xfrm>
          <a:prstGeom prst="rect">
            <a:avLst/>
          </a:prstGeom>
        </p:spPr>
      </p:pic>
      <p:pic>
        <p:nvPicPr>
          <p:cNvPr id="46" name="Image 45"/>
          <p:cNvPicPr>
            <a:picLocks noChangeAspect="1"/>
          </p:cNvPicPr>
          <p:nvPr/>
        </p:nvPicPr>
        <p:blipFill>
          <a:blip r:embed="rId32"/>
          <a:stretch>
            <a:fillRect/>
          </a:stretch>
        </p:blipFill>
        <p:spPr>
          <a:xfrm>
            <a:off x="4179272" y="6476447"/>
            <a:ext cx="188992" cy="188992"/>
          </a:xfrm>
          <a:prstGeom prst="rect">
            <a:avLst/>
          </a:prstGeom>
        </p:spPr>
      </p:pic>
      <p:pic>
        <p:nvPicPr>
          <p:cNvPr id="23" name="Image 22"/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1102508" y="4771763"/>
            <a:ext cx="140220" cy="201185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>
            <a:off x="4127396" y="7209681"/>
            <a:ext cx="797519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dirty="0"/>
          </a:p>
        </p:txBody>
      </p:sp>
      <p:pic>
        <p:nvPicPr>
          <p:cNvPr id="47" name="Image 46"/>
          <p:cNvPicPr>
            <a:picLocks noChangeAspect="1"/>
          </p:cNvPicPr>
          <p:nvPr/>
        </p:nvPicPr>
        <p:blipFill>
          <a:blip r:embed="rId33"/>
          <a:stretch>
            <a:fillRect/>
          </a:stretch>
        </p:blipFill>
        <p:spPr>
          <a:xfrm>
            <a:off x="1582482" y="4771763"/>
            <a:ext cx="223667" cy="144452"/>
          </a:xfrm>
          <a:prstGeom prst="rect">
            <a:avLst/>
          </a:prstGeom>
        </p:spPr>
      </p:pic>
      <p:pic>
        <p:nvPicPr>
          <p:cNvPr id="48" name="Image 47"/>
          <p:cNvPicPr>
            <a:picLocks noChangeAspect="1"/>
          </p:cNvPicPr>
          <p:nvPr/>
        </p:nvPicPr>
        <p:blipFill>
          <a:blip r:embed="rId33"/>
          <a:stretch>
            <a:fillRect/>
          </a:stretch>
        </p:blipFill>
        <p:spPr>
          <a:xfrm>
            <a:off x="4158003" y="3345907"/>
            <a:ext cx="224598" cy="145053"/>
          </a:xfrm>
          <a:prstGeom prst="rect">
            <a:avLst/>
          </a:prstGeom>
        </p:spPr>
      </p:pic>
      <p:pic>
        <p:nvPicPr>
          <p:cNvPr id="49" name="Image 48"/>
          <p:cNvPicPr>
            <a:picLocks noChangeAspect="1"/>
          </p:cNvPicPr>
          <p:nvPr/>
        </p:nvPicPr>
        <p:blipFill>
          <a:blip r:embed="rId33"/>
          <a:stretch>
            <a:fillRect/>
          </a:stretch>
        </p:blipFill>
        <p:spPr>
          <a:xfrm>
            <a:off x="6205544" y="6487736"/>
            <a:ext cx="275547" cy="177958"/>
          </a:xfrm>
          <a:prstGeom prst="rect">
            <a:avLst/>
          </a:prstGeom>
        </p:spPr>
      </p:pic>
      <p:pic>
        <p:nvPicPr>
          <p:cNvPr id="50" name="Image 49"/>
          <p:cNvPicPr>
            <a:picLocks noChangeAspect="1"/>
          </p:cNvPicPr>
          <p:nvPr/>
        </p:nvPicPr>
        <p:blipFill>
          <a:blip r:embed="rId34"/>
          <a:stretch>
            <a:fillRect/>
          </a:stretch>
        </p:blipFill>
        <p:spPr>
          <a:xfrm>
            <a:off x="7560602" y="3325267"/>
            <a:ext cx="235788" cy="150643"/>
          </a:xfrm>
          <a:prstGeom prst="rect">
            <a:avLst/>
          </a:prstGeom>
        </p:spPr>
      </p:pic>
      <p:pic>
        <p:nvPicPr>
          <p:cNvPr id="42" name="Image 41"/>
          <p:cNvPicPr>
            <a:picLocks noChangeAspect="1"/>
          </p:cNvPicPr>
          <p:nvPr/>
        </p:nvPicPr>
        <p:blipFill>
          <a:blip r:embed="rId35"/>
          <a:stretch>
            <a:fillRect/>
          </a:stretch>
        </p:blipFill>
        <p:spPr>
          <a:xfrm>
            <a:off x="3786820" y="6458396"/>
            <a:ext cx="248872" cy="177005"/>
          </a:xfrm>
          <a:prstGeom prst="rect">
            <a:avLst/>
          </a:prstGeom>
        </p:spPr>
      </p:pic>
      <p:pic>
        <p:nvPicPr>
          <p:cNvPr id="52" name="Image 51"/>
          <p:cNvPicPr>
            <a:picLocks noChangeAspect="1"/>
          </p:cNvPicPr>
          <p:nvPr/>
        </p:nvPicPr>
        <p:blipFill>
          <a:blip r:embed="rId36"/>
          <a:stretch>
            <a:fillRect/>
          </a:stretch>
        </p:blipFill>
        <p:spPr>
          <a:xfrm>
            <a:off x="3908235" y="2707981"/>
            <a:ext cx="261710" cy="197618"/>
          </a:xfrm>
          <a:prstGeom prst="rect">
            <a:avLst/>
          </a:prstGeom>
        </p:spPr>
      </p:pic>
      <p:pic>
        <p:nvPicPr>
          <p:cNvPr id="51" name="Image 50"/>
          <p:cNvPicPr>
            <a:picLocks noChangeAspect="1"/>
          </p:cNvPicPr>
          <p:nvPr/>
        </p:nvPicPr>
        <p:blipFill>
          <a:blip r:embed="rId37"/>
          <a:stretch>
            <a:fillRect/>
          </a:stretch>
        </p:blipFill>
        <p:spPr>
          <a:xfrm>
            <a:off x="3463173" y="6421873"/>
            <a:ext cx="242493" cy="242493"/>
          </a:xfrm>
          <a:prstGeom prst="rect">
            <a:avLst/>
          </a:prstGeom>
        </p:spPr>
      </p:pic>
      <p:sp>
        <p:nvSpPr>
          <p:cNvPr id="53" name="Rectangle 52"/>
          <p:cNvSpPr/>
          <p:nvPr/>
        </p:nvSpPr>
        <p:spPr>
          <a:xfrm>
            <a:off x="9072697" y="3549748"/>
            <a:ext cx="1070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endParaRPr lang="fr-FR" b="1" i="1" dirty="0">
              <a:solidFill>
                <a:srgbClr val="C00000"/>
              </a:solidFill>
            </a:endParaRPr>
          </a:p>
        </p:txBody>
      </p:sp>
      <p:pic>
        <p:nvPicPr>
          <p:cNvPr id="54" name="Image 53"/>
          <p:cNvPicPr>
            <a:picLocks noChangeAspect="1"/>
          </p:cNvPicPr>
          <p:nvPr/>
        </p:nvPicPr>
        <p:blipFill>
          <a:blip r:embed="rId38"/>
          <a:stretch>
            <a:fillRect/>
          </a:stretch>
        </p:blipFill>
        <p:spPr>
          <a:xfrm>
            <a:off x="5820714" y="6444785"/>
            <a:ext cx="286537" cy="323116"/>
          </a:xfrm>
          <a:prstGeom prst="rect">
            <a:avLst/>
          </a:prstGeom>
        </p:spPr>
      </p:pic>
      <p:pic>
        <p:nvPicPr>
          <p:cNvPr id="55" name="Image 54"/>
          <p:cNvPicPr>
            <a:picLocks noChangeAspect="1"/>
          </p:cNvPicPr>
          <p:nvPr/>
        </p:nvPicPr>
        <p:blipFill>
          <a:blip r:embed="rId38"/>
          <a:stretch>
            <a:fillRect/>
          </a:stretch>
        </p:blipFill>
        <p:spPr>
          <a:xfrm>
            <a:off x="5851338" y="6461028"/>
            <a:ext cx="286537" cy="323116"/>
          </a:xfrm>
          <a:prstGeom prst="rect">
            <a:avLst/>
          </a:prstGeom>
        </p:spPr>
      </p:pic>
      <p:pic>
        <p:nvPicPr>
          <p:cNvPr id="56" name="Image 55"/>
          <p:cNvPicPr>
            <a:picLocks noChangeAspect="1"/>
          </p:cNvPicPr>
          <p:nvPr/>
        </p:nvPicPr>
        <p:blipFill>
          <a:blip r:embed="rId38"/>
          <a:stretch>
            <a:fillRect/>
          </a:stretch>
        </p:blipFill>
        <p:spPr>
          <a:xfrm>
            <a:off x="3462444" y="1326082"/>
            <a:ext cx="286537" cy="323116"/>
          </a:xfrm>
          <a:prstGeom prst="rect">
            <a:avLst/>
          </a:prstGeom>
        </p:spPr>
      </p:pic>
      <p:sp>
        <p:nvSpPr>
          <p:cNvPr id="57" name="Rectangle 56"/>
          <p:cNvSpPr/>
          <p:nvPr/>
        </p:nvSpPr>
        <p:spPr>
          <a:xfrm>
            <a:off x="5916548" y="3219065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endParaRPr lang="fr-FR" dirty="0">
              <a:solidFill>
                <a:srgbClr val="009900"/>
              </a:solidFill>
            </a:endParaRPr>
          </a:p>
        </p:txBody>
      </p:sp>
      <p:pic>
        <p:nvPicPr>
          <p:cNvPr id="58" name="Image 57"/>
          <p:cNvPicPr>
            <a:picLocks noChangeAspect="1"/>
          </p:cNvPicPr>
          <p:nvPr/>
        </p:nvPicPr>
        <p:blipFill>
          <a:blip r:embed="rId38"/>
          <a:stretch>
            <a:fillRect/>
          </a:stretch>
        </p:blipFill>
        <p:spPr>
          <a:xfrm>
            <a:off x="9801949" y="2577713"/>
            <a:ext cx="248873" cy="396399"/>
          </a:xfrm>
          <a:prstGeom prst="rect">
            <a:avLst/>
          </a:prstGeom>
        </p:spPr>
      </p:pic>
      <p:pic>
        <p:nvPicPr>
          <p:cNvPr id="59" name="Image 58"/>
          <p:cNvPicPr>
            <a:picLocks noChangeAspect="1"/>
          </p:cNvPicPr>
          <p:nvPr/>
        </p:nvPicPr>
        <p:blipFill>
          <a:blip r:embed="rId39"/>
          <a:stretch>
            <a:fillRect/>
          </a:stretch>
        </p:blipFill>
        <p:spPr>
          <a:xfrm>
            <a:off x="7156841" y="4711016"/>
            <a:ext cx="262151" cy="201185"/>
          </a:xfrm>
          <a:prstGeom prst="rect">
            <a:avLst/>
          </a:prstGeom>
        </p:spPr>
      </p:pic>
      <p:pic>
        <p:nvPicPr>
          <p:cNvPr id="60" name="Image 59">
            <a:extLst>
              <a:ext uri="{FF2B5EF4-FFF2-40B4-BE49-F238E27FC236}">
                <a16:creationId xmlns:a16="http://schemas.microsoft.com/office/drawing/2014/main" id="{D0023F5B-7FB0-485B-B508-E51EA7781E60}"/>
              </a:ext>
            </a:extLst>
          </p:cNvPr>
          <p:cNvPicPr>
            <a:picLocks noChangeAspect="1"/>
          </p:cNvPicPr>
          <p:nvPr/>
        </p:nvPicPr>
        <p:blipFill>
          <a:blip r:embed="rId40"/>
          <a:stretch>
            <a:fillRect/>
          </a:stretch>
        </p:blipFill>
        <p:spPr>
          <a:xfrm>
            <a:off x="8072613" y="2753546"/>
            <a:ext cx="140220" cy="201185"/>
          </a:xfrm>
          <a:prstGeom prst="rect">
            <a:avLst/>
          </a:prstGeom>
        </p:spPr>
      </p:pic>
      <p:pic>
        <p:nvPicPr>
          <p:cNvPr id="61" name="Image 60">
            <a:extLst>
              <a:ext uri="{FF2B5EF4-FFF2-40B4-BE49-F238E27FC236}">
                <a16:creationId xmlns:a16="http://schemas.microsoft.com/office/drawing/2014/main" id="{0E5D31B3-AA8B-4A47-8F7E-CAD9596F8510}"/>
              </a:ext>
            </a:extLst>
          </p:cNvPr>
          <p:cNvPicPr>
            <a:picLocks noChangeAspect="1"/>
          </p:cNvPicPr>
          <p:nvPr/>
        </p:nvPicPr>
        <p:blipFill>
          <a:blip r:embed="rId41"/>
          <a:stretch>
            <a:fillRect/>
          </a:stretch>
        </p:blipFill>
        <p:spPr>
          <a:xfrm>
            <a:off x="4463025" y="6508323"/>
            <a:ext cx="192806" cy="187987"/>
          </a:xfrm>
          <a:prstGeom prst="rect">
            <a:avLst/>
          </a:prstGeom>
        </p:spPr>
      </p:pic>
      <p:pic>
        <p:nvPicPr>
          <p:cNvPr id="62" name="Image 61">
            <a:extLst>
              <a:ext uri="{FF2B5EF4-FFF2-40B4-BE49-F238E27FC236}">
                <a16:creationId xmlns:a16="http://schemas.microsoft.com/office/drawing/2014/main" id="{86C4F5D5-F62D-4AF2-B8BE-5DC1B05C4F54}"/>
              </a:ext>
            </a:extLst>
          </p:cNvPr>
          <p:cNvPicPr>
            <a:picLocks noChangeAspect="1"/>
          </p:cNvPicPr>
          <p:nvPr/>
        </p:nvPicPr>
        <p:blipFill>
          <a:blip r:embed="rId41"/>
          <a:stretch>
            <a:fillRect/>
          </a:stretch>
        </p:blipFill>
        <p:spPr>
          <a:xfrm>
            <a:off x="4455423" y="6472920"/>
            <a:ext cx="206967" cy="201793"/>
          </a:xfrm>
          <a:prstGeom prst="rect">
            <a:avLst/>
          </a:prstGeom>
        </p:spPr>
      </p:pic>
      <p:pic>
        <p:nvPicPr>
          <p:cNvPr id="63" name="Image 62">
            <a:extLst>
              <a:ext uri="{FF2B5EF4-FFF2-40B4-BE49-F238E27FC236}">
                <a16:creationId xmlns:a16="http://schemas.microsoft.com/office/drawing/2014/main" id="{2BCCC699-0D68-498D-A2F1-CFF178AFB4AA}"/>
              </a:ext>
            </a:extLst>
          </p:cNvPr>
          <p:cNvPicPr>
            <a:picLocks noChangeAspect="1"/>
          </p:cNvPicPr>
          <p:nvPr/>
        </p:nvPicPr>
        <p:blipFill>
          <a:blip r:embed="rId42"/>
          <a:stretch>
            <a:fillRect/>
          </a:stretch>
        </p:blipFill>
        <p:spPr>
          <a:xfrm>
            <a:off x="3144528" y="2621806"/>
            <a:ext cx="286537" cy="323116"/>
          </a:xfrm>
          <a:prstGeom prst="rect">
            <a:avLst/>
          </a:prstGeom>
        </p:spPr>
      </p:pic>
      <p:pic>
        <p:nvPicPr>
          <p:cNvPr id="65" name="Image 64">
            <a:extLst>
              <a:ext uri="{FF2B5EF4-FFF2-40B4-BE49-F238E27FC236}">
                <a16:creationId xmlns:a16="http://schemas.microsoft.com/office/drawing/2014/main" id="{5E12AB4A-DD86-4428-86FC-8DD9D2CAB687}"/>
              </a:ext>
            </a:extLst>
          </p:cNvPr>
          <p:cNvPicPr>
            <a:picLocks noChangeAspect="1"/>
          </p:cNvPicPr>
          <p:nvPr/>
        </p:nvPicPr>
        <p:blipFill>
          <a:blip r:embed="rId42"/>
          <a:stretch>
            <a:fillRect/>
          </a:stretch>
        </p:blipFill>
        <p:spPr>
          <a:xfrm>
            <a:off x="7309165" y="6381561"/>
            <a:ext cx="286537" cy="323116"/>
          </a:xfrm>
          <a:prstGeom prst="rect">
            <a:avLst/>
          </a:prstGeom>
        </p:spPr>
      </p:pic>
      <p:pic>
        <p:nvPicPr>
          <p:cNvPr id="36" name="Image 35">
            <a:extLst>
              <a:ext uri="{FF2B5EF4-FFF2-40B4-BE49-F238E27FC236}">
                <a16:creationId xmlns:a16="http://schemas.microsoft.com/office/drawing/2014/main" id="{9A699A28-866A-4EF5-BB1B-7E3C7EC6DDFC}"/>
              </a:ext>
            </a:extLst>
          </p:cNvPr>
          <p:cNvPicPr>
            <a:picLocks noChangeAspect="1"/>
          </p:cNvPicPr>
          <p:nvPr/>
        </p:nvPicPr>
        <p:blipFill>
          <a:blip r:embed="rId43"/>
          <a:stretch>
            <a:fillRect/>
          </a:stretch>
        </p:blipFill>
        <p:spPr>
          <a:xfrm>
            <a:off x="2109850" y="3339498"/>
            <a:ext cx="224750" cy="154115"/>
          </a:xfrm>
          <a:prstGeom prst="rect">
            <a:avLst/>
          </a:prstGeom>
        </p:spPr>
      </p:pic>
      <p:pic>
        <p:nvPicPr>
          <p:cNvPr id="64" name="Image 63">
            <a:extLst>
              <a:ext uri="{FF2B5EF4-FFF2-40B4-BE49-F238E27FC236}">
                <a16:creationId xmlns:a16="http://schemas.microsoft.com/office/drawing/2014/main" id="{209328F9-D877-4115-AD9C-E02D68FC4423}"/>
              </a:ext>
            </a:extLst>
          </p:cNvPr>
          <p:cNvPicPr>
            <a:picLocks noChangeAspect="1"/>
          </p:cNvPicPr>
          <p:nvPr/>
        </p:nvPicPr>
        <p:blipFill>
          <a:blip r:embed="rId42"/>
          <a:stretch>
            <a:fillRect/>
          </a:stretch>
        </p:blipFill>
        <p:spPr>
          <a:xfrm>
            <a:off x="7736290" y="2617808"/>
            <a:ext cx="280413" cy="316210"/>
          </a:xfrm>
          <a:prstGeom prst="rect">
            <a:avLst/>
          </a:prstGeom>
        </p:spPr>
      </p:pic>
      <p:pic>
        <p:nvPicPr>
          <p:cNvPr id="66" name="Image 65">
            <a:extLst>
              <a:ext uri="{FF2B5EF4-FFF2-40B4-BE49-F238E27FC236}">
                <a16:creationId xmlns:a16="http://schemas.microsoft.com/office/drawing/2014/main" id="{E6EA44AA-97C6-4DE2-94A9-D15687CC9461}"/>
              </a:ext>
            </a:extLst>
          </p:cNvPr>
          <p:cNvPicPr>
            <a:picLocks noChangeAspect="1"/>
          </p:cNvPicPr>
          <p:nvPr/>
        </p:nvPicPr>
        <p:blipFill>
          <a:blip r:embed="rId44"/>
          <a:stretch>
            <a:fillRect/>
          </a:stretch>
        </p:blipFill>
        <p:spPr>
          <a:xfrm>
            <a:off x="7157112" y="6450587"/>
            <a:ext cx="173624" cy="175532"/>
          </a:xfrm>
          <a:prstGeom prst="rect">
            <a:avLst/>
          </a:prstGeom>
        </p:spPr>
      </p:pic>
      <p:sp>
        <p:nvSpPr>
          <p:cNvPr id="73" name="ZoneTexte 72">
            <a:extLst>
              <a:ext uri="{FF2B5EF4-FFF2-40B4-BE49-F238E27FC236}">
                <a16:creationId xmlns:a16="http://schemas.microsoft.com/office/drawing/2014/main" id="{0AE52E7C-D40F-42CA-874A-DAD8E6F8A86D}"/>
              </a:ext>
            </a:extLst>
          </p:cNvPr>
          <p:cNvSpPr txBox="1"/>
          <p:nvPr/>
        </p:nvSpPr>
        <p:spPr>
          <a:xfrm>
            <a:off x="4709718" y="4873660"/>
            <a:ext cx="195072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900" dirty="0"/>
          </a:p>
        </p:txBody>
      </p:sp>
      <p:pic>
        <p:nvPicPr>
          <p:cNvPr id="67" name="Image 66">
            <a:extLst>
              <a:ext uri="{FF2B5EF4-FFF2-40B4-BE49-F238E27FC236}">
                <a16:creationId xmlns:a16="http://schemas.microsoft.com/office/drawing/2014/main" id="{C0305120-A546-421D-9C35-1ABC6661CBBB}"/>
              </a:ext>
            </a:extLst>
          </p:cNvPr>
          <p:cNvPicPr>
            <a:picLocks noChangeAspect="1"/>
          </p:cNvPicPr>
          <p:nvPr/>
        </p:nvPicPr>
        <p:blipFill>
          <a:blip r:embed="rId45"/>
          <a:stretch>
            <a:fillRect/>
          </a:stretch>
        </p:blipFill>
        <p:spPr>
          <a:xfrm>
            <a:off x="2977654" y="3497964"/>
            <a:ext cx="225572" cy="231668"/>
          </a:xfrm>
          <a:prstGeom prst="rect">
            <a:avLst/>
          </a:prstGeom>
        </p:spPr>
      </p:pic>
      <p:pic>
        <p:nvPicPr>
          <p:cNvPr id="69" name="Image 68">
            <a:extLst>
              <a:ext uri="{FF2B5EF4-FFF2-40B4-BE49-F238E27FC236}">
                <a16:creationId xmlns:a16="http://schemas.microsoft.com/office/drawing/2014/main" id="{876F2EB4-D3B3-1C90-A855-5195D09EFF9B}"/>
              </a:ext>
            </a:extLst>
          </p:cNvPr>
          <p:cNvPicPr>
            <a:picLocks noChangeAspect="1"/>
          </p:cNvPicPr>
          <p:nvPr/>
        </p:nvPicPr>
        <p:blipFill>
          <a:blip r:embed="rId46"/>
          <a:stretch>
            <a:fillRect/>
          </a:stretch>
        </p:blipFill>
        <p:spPr>
          <a:xfrm>
            <a:off x="6302260" y="3324381"/>
            <a:ext cx="237765" cy="152413"/>
          </a:xfrm>
          <a:prstGeom prst="rect">
            <a:avLst/>
          </a:prstGeom>
        </p:spPr>
      </p:pic>
      <p:pic>
        <p:nvPicPr>
          <p:cNvPr id="72" name="Image 71">
            <a:extLst>
              <a:ext uri="{FF2B5EF4-FFF2-40B4-BE49-F238E27FC236}">
                <a16:creationId xmlns:a16="http://schemas.microsoft.com/office/drawing/2014/main" id="{1CE15B09-20DE-64EA-3EC3-3BA30889DAEA}"/>
              </a:ext>
            </a:extLst>
          </p:cNvPr>
          <p:cNvPicPr>
            <a:picLocks noChangeAspect="1"/>
          </p:cNvPicPr>
          <p:nvPr/>
        </p:nvPicPr>
        <p:blipFill>
          <a:blip r:embed="rId47"/>
          <a:stretch>
            <a:fillRect/>
          </a:stretch>
        </p:blipFill>
        <p:spPr>
          <a:xfrm>
            <a:off x="4655085" y="3944341"/>
            <a:ext cx="5759196" cy="303276"/>
          </a:xfrm>
          <a:prstGeom prst="rect">
            <a:avLst/>
          </a:prstGeom>
        </p:spPr>
      </p:pic>
      <p:pic>
        <p:nvPicPr>
          <p:cNvPr id="71" name="Image 70">
            <a:extLst>
              <a:ext uri="{FF2B5EF4-FFF2-40B4-BE49-F238E27FC236}">
                <a16:creationId xmlns:a16="http://schemas.microsoft.com/office/drawing/2014/main" id="{93D168E1-6D34-368F-4887-0E2DAA3C55AB}"/>
              </a:ext>
            </a:extLst>
          </p:cNvPr>
          <p:cNvPicPr>
            <a:picLocks noChangeAspect="1"/>
          </p:cNvPicPr>
          <p:nvPr/>
        </p:nvPicPr>
        <p:blipFill>
          <a:blip r:embed="rId48"/>
          <a:stretch>
            <a:fillRect/>
          </a:stretch>
        </p:blipFill>
        <p:spPr>
          <a:xfrm>
            <a:off x="1501465" y="5428369"/>
            <a:ext cx="9272820" cy="274344"/>
          </a:xfrm>
          <a:prstGeom prst="rect">
            <a:avLst/>
          </a:prstGeom>
        </p:spPr>
      </p:pic>
      <p:pic>
        <p:nvPicPr>
          <p:cNvPr id="76" name="Image 75">
            <a:extLst>
              <a:ext uri="{FF2B5EF4-FFF2-40B4-BE49-F238E27FC236}">
                <a16:creationId xmlns:a16="http://schemas.microsoft.com/office/drawing/2014/main" id="{B594B328-9228-A230-BDE4-A6AE8F1DA2E0}"/>
              </a:ext>
            </a:extLst>
          </p:cNvPr>
          <p:cNvPicPr>
            <a:picLocks noChangeAspect="1"/>
          </p:cNvPicPr>
          <p:nvPr/>
        </p:nvPicPr>
        <p:blipFill>
          <a:blip r:embed="rId49"/>
          <a:stretch>
            <a:fillRect/>
          </a:stretch>
        </p:blipFill>
        <p:spPr>
          <a:xfrm>
            <a:off x="489509" y="6465526"/>
            <a:ext cx="5761219" cy="304826"/>
          </a:xfrm>
          <a:prstGeom prst="rect">
            <a:avLst/>
          </a:prstGeom>
        </p:spPr>
      </p:pic>
      <p:pic>
        <p:nvPicPr>
          <p:cNvPr id="77" name="Image 76">
            <a:extLst>
              <a:ext uri="{FF2B5EF4-FFF2-40B4-BE49-F238E27FC236}">
                <a16:creationId xmlns:a16="http://schemas.microsoft.com/office/drawing/2014/main" id="{77F034E7-EC71-62E4-DDC6-5ACEAC78FC3A}"/>
              </a:ext>
            </a:extLst>
          </p:cNvPr>
          <p:cNvPicPr>
            <a:picLocks noChangeAspect="1"/>
          </p:cNvPicPr>
          <p:nvPr/>
        </p:nvPicPr>
        <p:blipFill>
          <a:blip r:embed="rId50"/>
          <a:stretch>
            <a:fillRect/>
          </a:stretch>
        </p:blipFill>
        <p:spPr>
          <a:xfrm>
            <a:off x="3090440" y="5764079"/>
            <a:ext cx="5755123" cy="609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101420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70984</TotalTime>
  <Words>93</Words>
  <Application>Microsoft Office PowerPoint</Application>
  <PresentationFormat>Grand écran</PresentationFormat>
  <Paragraphs>37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 Light</vt:lpstr>
      <vt:lpstr>Trebuchet MS</vt:lpstr>
      <vt:lpstr>Wingdings 3</vt:lpstr>
      <vt:lpstr>Facette</vt:lpstr>
      <vt:lpstr> Restaurant   Scolaire Les Moulins 04.90.90.17.29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Restaurant  Scolaire Les Moulins 04.90.90.17.29</dc:title>
  <dc:creator>Cantine</dc:creator>
  <cp:lastModifiedBy>Cantine</cp:lastModifiedBy>
  <cp:revision>695</cp:revision>
  <cp:lastPrinted>2026-05-13T07:38:19Z</cp:lastPrinted>
  <dcterms:created xsi:type="dcterms:W3CDTF">2022-08-24T10:37:41Z</dcterms:created>
  <dcterms:modified xsi:type="dcterms:W3CDTF">2026-06-08T12:29:57Z</dcterms:modified>
</cp:coreProperties>
</file>