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26" Type="http://schemas.openxmlformats.org/officeDocument/2006/relationships/image" Target="../media/image24.png"/><Relationship Id="rId39" Type="http://schemas.openxmlformats.org/officeDocument/2006/relationships/image" Target="../media/image37.emf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Relationship Id="rId3" Type="http://schemas.openxmlformats.org/officeDocument/2006/relationships/hyperlink" Target="https://www.photo-paysage.com/displayimage.php?album=248&amp;pid=725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 71">
            <a:extLst>
              <a:ext uri="{FF2B5EF4-FFF2-40B4-BE49-F238E27FC236}">
                <a16:creationId xmlns:a16="http://schemas.microsoft.com/office/drawing/2014/main" id="{8681C381-7CC7-47D3-B80F-5A8AC6213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023686" y="0"/>
            <a:ext cx="13215686" cy="6858000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b="1" i="1" dirty="0">
                <a:solidFill>
                  <a:srgbClr val="FF0000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b="1" dirty="0">
                <a:solidFill>
                  <a:srgbClr val="FF0000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b="1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r>
              <a:rPr lang="fr-FR" sz="1300" b="1" dirty="0">
                <a:solidFill>
                  <a:srgbClr val="FF0000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endParaRPr lang="fr-FR" sz="16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22620"/>
              </p:ext>
            </p:extLst>
          </p:nvPr>
        </p:nvGraphicFramePr>
        <p:xfrm>
          <a:off x="160213" y="1865812"/>
          <a:ext cx="11799018" cy="4015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9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3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27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8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 chiche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Vinaigrette a l’ail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Sardine sur toast de beurre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Cake aux  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olives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 végétarienne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porc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caramel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Brick au poulet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Haricot vert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Parmentier au 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Tourte  « maison » au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Bœuf bio  de barbentane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de carotte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 coulis de fruits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3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Mousse exotique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8607" y="1808505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977" y="6592737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2438303" y="659533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747" y="3526019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1368664" y="6629677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FF0000"/>
                </a:solidFill>
                <a:highlight>
                  <a:srgbClr val="FFFF00"/>
                </a:highlight>
              </a:rPr>
              <a:t>Menu du 16 au 20 mars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71987" y="1175924"/>
            <a:ext cx="4292420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FF0000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 ,légumes de saison et viande provenant des producteurs  BIO ou non BIO de Barbentane  ont comme logo la lettre</a:t>
            </a:r>
          </a:p>
        </p:txBody>
      </p:sp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136" y="6568286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935" y="336191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197" y="656260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129" y="273945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1403890" y="3387545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610" y="6625438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770" y="3371658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760" y="5196204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2254" y="2753786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47998" y="2750295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014" y="6625438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704" y="3365617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628" y="6614005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44903" y="6645443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846314" y="3375290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425246" y="3772874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131551" y="2739376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827431" y="3570863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7888821" y="4670692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738840" y="4671927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012235" y="3560364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071086" y="6561848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063027" y="6577361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194603" y="2729259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914382" y="2772613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558768" y="3502702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570767" y="5182920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062451" y="3369261"/>
            <a:ext cx="173623" cy="11092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681458" y="6615720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179613" y="3334052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520785" y="654404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506442" y="6534884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991331" y="1354467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055671" y="2606405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672021" y="6601687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021708" y="3585317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2029754" y="5508972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896007" y="3328103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1088593" y="3460096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76992" y="2618218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566026" y="3336318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492337" y="6525721"/>
            <a:ext cx="286537" cy="323116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337584" y="3337520"/>
            <a:ext cx="209921" cy="212228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5120640" y="4078224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4FB934BD-3500-90E2-5237-2A3C815CABF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515900" y="5602965"/>
            <a:ext cx="9266723" cy="274344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9068026F-42BB-D0DA-110C-9BCF62D6F18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3216402" y="5910006"/>
            <a:ext cx="5759196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64536</TotalTime>
  <Words>104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617</cp:revision>
  <cp:lastPrinted>2025-03-07T10:00:03Z</cp:lastPrinted>
  <dcterms:created xsi:type="dcterms:W3CDTF">2022-08-24T10:37:41Z</dcterms:created>
  <dcterms:modified xsi:type="dcterms:W3CDTF">2026-02-23T08:17:40Z</dcterms:modified>
</cp:coreProperties>
</file>