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ine" initials="C" lastIdx="1" clrIdx="0">
    <p:extLst>
      <p:ext uri="{19B8F6BF-5375-455C-9EA6-DF929625EA0E}">
        <p15:presenceInfo xmlns:p15="http://schemas.microsoft.com/office/powerpoint/2012/main" userId="S-1-5-21-4221963821-3045093009-3912752891-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8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2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9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0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9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4.jp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jpeg"/><Relationship Id="rId3" Type="http://schemas.openxmlformats.org/officeDocument/2006/relationships/hyperlink" Target="https://pxhere.com/fr/photo/13720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>
            <a:extLst>
              <a:ext uri="{FF2B5EF4-FFF2-40B4-BE49-F238E27FC236}">
                <a16:creationId xmlns:a16="http://schemas.microsoft.com/office/drawing/2014/main" id="{E0BCA67F-8D05-4CD7-BEF9-042D048E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45775" y="-8628"/>
            <a:ext cx="13668335" cy="75790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8081" y="415561"/>
            <a:ext cx="6376086" cy="657311"/>
          </a:xfrm>
        </p:spPr>
        <p:txBody>
          <a:bodyPr>
            <a:normAutofit fontScale="90000"/>
          </a:bodyPr>
          <a:lstStyle/>
          <a:p>
            <a:pPr algn="r"/>
            <a:br>
              <a:rPr lang="fr-FR" dirty="0"/>
            </a:br>
            <a:r>
              <a:rPr lang="fr-FR" sz="2200" b="1" i="1" dirty="0">
                <a:solidFill>
                  <a:schemeClr val="tx1"/>
                </a:solidFill>
              </a:rPr>
              <a:t>Restaurant</a:t>
            </a:r>
            <a:r>
              <a:rPr lang="fr-FR" sz="2200" dirty="0">
                <a:solidFill>
                  <a:schemeClr val="tx1"/>
                </a:solidFill>
              </a:rPr>
              <a:t>   </a:t>
            </a:r>
            <a:r>
              <a:rPr lang="fr-FR" sz="2200" b="1" dirty="0">
                <a:solidFill>
                  <a:schemeClr val="tx1"/>
                </a:solidFill>
              </a:rPr>
              <a:t>Scolaire Les Moulins </a:t>
            </a:r>
            <a:r>
              <a:rPr lang="fr-FR" sz="1300" dirty="0">
                <a:solidFill>
                  <a:schemeClr val="tx1"/>
                </a:solidFill>
              </a:rPr>
              <a:t>04.90.90.17.29</a:t>
            </a:r>
            <a:br>
              <a:rPr lang="fr-FR" sz="1300" dirty="0"/>
            </a:br>
            <a:endParaRPr lang="fr-FR" sz="16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06644"/>
              </p:ext>
            </p:extLst>
          </p:nvPr>
        </p:nvGraphicFramePr>
        <p:xfrm>
          <a:off x="-388568" y="1859156"/>
          <a:ext cx="11798600" cy="405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6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17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rgbClr val="FF6600"/>
                          </a:solidFill>
                        </a:rPr>
                        <a:t>Centre de loisirs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Jeudi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Velouté de légumes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crudités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composée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verte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Quiche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 </a:t>
                      </a: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Œuf bio </a:t>
                      </a:r>
                      <a:r>
                        <a:rPr lang="fr-FR" sz="1400" b="1" i="0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lait de foin 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Dahl de lentille corail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Riz de Camargue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Filet de poulet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Purée de patate douce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Lasagne </a:t>
                      </a:r>
                      <a:r>
                        <a:rPr lang="fr-FR" sz="14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bolognaise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Roti de porc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Gratin de pomme de terre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Poisson à la provençale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Gnocchi à la semoule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légume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u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fromage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 de saison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Brownies crème anglaise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(lait de st Andiol, sucre et œuf bio)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Dessert du mercredi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Tiramisu</a:t>
                      </a:r>
                      <a:endParaRPr lang="fr-FR" sz="10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 de saison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5" y="106285"/>
            <a:ext cx="1917890" cy="718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134" y="1798207"/>
            <a:ext cx="213360" cy="1307584"/>
          </a:xfrm>
          <a:prstGeom prst="rect">
            <a:avLst/>
          </a:prstGeom>
        </p:spPr>
      </p:pic>
      <p:pic>
        <p:nvPicPr>
          <p:cNvPr id="8" name="Picture 10" descr="Le label ro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31" y="7078432"/>
            <a:ext cx="239205" cy="1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2107447" y="7065468"/>
            <a:ext cx="215089" cy="1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>
            <a:off x="7967865" y="3407061"/>
            <a:ext cx="187947" cy="1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047874" y="1134804"/>
            <a:ext cx="6075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Menu du </a:t>
            </a:r>
            <a:r>
              <a:rPr lang="fr-FR" sz="1600">
                <a:solidFill>
                  <a:schemeClr val="accent1"/>
                </a:solidFill>
              </a:rPr>
              <a:t>02 au 06 février 2026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1987" y="1175924"/>
            <a:ext cx="429242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Les fruits et légumes de saison provenant des producteurs  BIO de Barbentane  ont comme logo la lettre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" y="7123006"/>
            <a:ext cx="265234" cy="19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61" y="7087088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51" y="3614825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30" y="7047008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98" y="3403731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62">
            <a:off x="10917791" y="3470064"/>
            <a:ext cx="228554" cy="14619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312" y="5508972"/>
            <a:ext cx="224750" cy="14375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360" y="3715357"/>
            <a:ext cx="204871" cy="13104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68" y="5385167"/>
            <a:ext cx="262313" cy="16778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65" y="2778465"/>
            <a:ext cx="247503" cy="15831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5325" y="2758224"/>
            <a:ext cx="280199" cy="17922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89" y="5410552"/>
            <a:ext cx="253536" cy="16760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5" y="3700842"/>
            <a:ext cx="280415" cy="179364"/>
          </a:xfrm>
          <a:prstGeom prst="rect">
            <a:avLst/>
          </a:prstGeom>
        </p:spPr>
      </p:pic>
      <p:pic>
        <p:nvPicPr>
          <p:cNvPr id="38" name="Picture 10" descr="Le label rou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68" y="7083685"/>
            <a:ext cx="193390" cy="1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20030" y="7132111"/>
            <a:ext cx="232709" cy="15513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84013" y="3414485"/>
            <a:ext cx="217081" cy="144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32854" y="2976320"/>
            <a:ext cx="144251" cy="2011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11318" y="2742655"/>
            <a:ext cx="146317" cy="2011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7101" y="3617033"/>
            <a:ext cx="146317" cy="20118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6778" y="7130434"/>
            <a:ext cx="192259" cy="19225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39275" y="2735214"/>
            <a:ext cx="146317" cy="20118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52756" y="3360219"/>
            <a:ext cx="162150" cy="22295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4343" y="7127319"/>
            <a:ext cx="188992" cy="1889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8878" y="2768571"/>
            <a:ext cx="140220" cy="201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27396" y="7209681"/>
            <a:ext cx="797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87251" y="2773021"/>
            <a:ext cx="223667" cy="1444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33031" y="3645880"/>
            <a:ext cx="224598" cy="14505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10577" y="5404025"/>
            <a:ext cx="275547" cy="17795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99345" y="3438822"/>
            <a:ext cx="173623" cy="11092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08913" y="2735191"/>
            <a:ext cx="248872" cy="18665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9433" y="7137589"/>
            <a:ext cx="261710" cy="19761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907413" y="2936777"/>
            <a:ext cx="242493" cy="24249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9072697" y="3549748"/>
            <a:ext cx="10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34319" y="2660583"/>
            <a:ext cx="286537" cy="3231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62801" y="6995857"/>
            <a:ext cx="286537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98291" y="1326875"/>
            <a:ext cx="286537" cy="32311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916548" y="321906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fr-FR" dirty="0">
              <a:solidFill>
                <a:srgbClr val="009900"/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4117" y="7019906"/>
            <a:ext cx="286537" cy="32311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8853" y="7128933"/>
            <a:ext cx="262151" cy="20118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0023F5B-7FB0-485B-B508-E51EA7781E6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603449" y="5658634"/>
            <a:ext cx="140220" cy="20118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E5D31B3-AA8B-4A47-8F7E-CAD9596F851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029754" y="5508972"/>
            <a:ext cx="192806" cy="18798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86C4F5D5-F62D-4AF2-B8BE-5DC1B05C4F5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93429" y="5368162"/>
            <a:ext cx="206967" cy="201793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BCCC699-0D68-498D-A2F1-CFF178AFB4A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885850" y="6993005"/>
            <a:ext cx="286537" cy="323116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5E12AB4A-DD86-4428-86FC-8DD9D2CAB68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88765" y="2703229"/>
            <a:ext cx="286537" cy="32311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A699A28-866A-4EF5-BB1B-7E3C7EC6DDF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58130" y="3429000"/>
            <a:ext cx="213378" cy="146317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209328F9-D877-4115-AD9C-E02D68FC442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536184" y="2632563"/>
            <a:ext cx="286537" cy="323116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E6EA44AA-97C6-4DE2-94A9-D15687CC946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89610" y="7038789"/>
            <a:ext cx="261179" cy="26404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A728E8CB-0771-4152-A4FF-83A1FA4121B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47403" y="6003928"/>
            <a:ext cx="9266723" cy="274344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9AEC180F-A204-47E1-BCCE-A2B02D8A939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516073" y="6204156"/>
            <a:ext cx="6529382" cy="7132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186663-48F0-F78F-BC54-D95164A38BB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511721" y="2768571"/>
            <a:ext cx="213378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1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60491</TotalTime>
  <Words>114</Words>
  <Application>Microsoft Office PowerPoint</Application>
  <PresentationFormat>Grand écran</PresentationFormat>
  <Paragraphs>42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Impact</vt:lpstr>
      <vt:lpstr>Grand événement</vt:lpstr>
      <vt:lpstr> Restaurant   Scolaire Les Moulins 04.90.90.17.29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 Scolaire Les Moulins 04.90.90.17.29</dc:title>
  <dc:creator>Cantine</dc:creator>
  <cp:lastModifiedBy>Cantine</cp:lastModifiedBy>
  <cp:revision>578</cp:revision>
  <cp:lastPrinted>2024-12-20T10:02:13Z</cp:lastPrinted>
  <dcterms:created xsi:type="dcterms:W3CDTF">2022-08-24T10:37:41Z</dcterms:created>
  <dcterms:modified xsi:type="dcterms:W3CDTF">2026-01-15T10:11:30Z</dcterms:modified>
</cp:coreProperties>
</file>