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ine" initials="C" lastIdx="1" clrIdx="0">
    <p:extLst>
      <p:ext uri="{19B8F6BF-5375-455C-9EA6-DF929625EA0E}">
        <p15:presenceInfo xmlns:p15="http://schemas.microsoft.com/office/powerpoint/2012/main" userId="S-1-5-21-4221963821-3045093009-391275289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0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5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0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5AA83-530E-4F36-BE88-74AFEC57414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8938DC-E6F4-4580-873E-D142E58EC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jp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8081" y="415561"/>
            <a:ext cx="6376086" cy="657311"/>
          </a:xfrm>
        </p:spPr>
        <p:txBody>
          <a:bodyPr>
            <a:normAutofit fontScale="90000"/>
          </a:bodyPr>
          <a:lstStyle/>
          <a:p>
            <a:pPr algn="r"/>
            <a:br>
              <a:rPr lang="fr-FR" dirty="0"/>
            </a:br>
            <a:r>
              <a:rPr lang="fr-FR" sz="2200" b="1" i="1" dirty="0"/>
              <a:t>Restaurant</a:t>
            </a:r>
            <a:r>
              <a:rPr lang="fr-FR" sz="2200" dirty="0"/>
              <a:t>   </a:t>
            </a:r>
            <a:r>
              <a:rPr lang="fr-FR" sz="2200" b="1" dirty="0"/>
              <a:t>Scolaire Les Moulins </a:t>
            </a:r>
            <a:r>
              <a:rPr lang="fr-FR" sz="1300" dirty="0"/>
              <a:t>04.90.90.17.29</a:t>
            </a:r>
            <a:br>
              <a:rPr lang="fr-FR" sz="1300" dirty="0"/>
            </a:br>
            <a:endParaRPr lang="fr-FR" sz="1600" b="1" dirty="0">
              <a:solidFill>
                <a:schemeClr val="accent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2908" y="6163607"/>
            <a:ext cx="11590858" cy="76658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r-FR" sz="1100" b="1" u="sng" dirty="0">
                <a:solidFill>
                  <a:schemeClr val="bg1"/>
                </a:solidFill>
                <a:highlight>
                  <a:srgbClr val="00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 cuisine municipale se réserve la possibilité de modifier les menus en fonction des aléas du marché et des livraisons</a:t>
            </a:r>
          </a:p>
          <a:p>
            <a:pPr algn="r"/>
            <a:r>
              <a:rPr lang="fr-FR" sz="1100" b="1" u="sng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Pains des boulangeries de Barbentane</a:t>
            </a:r>
            <a:r>
              <a:rPr lang="fr-FR" sz="2800" b="1" dirty="0">
                <a:solidFill>
                  <a:schemeClr val="tx1"/>
                </a:solidFill>
              </a:rPr>
              <a:t>                                                                                                 </a:t>
            </a:r>
          </a:p>
          <a:p>
            <a:pPr algn="r"/>
            <a:endParaRPr lang="fr-FR" sz="11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26621"/>
              </p:ext>
            </p:extLst>
          </p:nvPr>
        </p:nvGraphicFramePr>
        <p:xfrm>
          <a:off x="159391" y="1924489"/>
          <a:ext cx="12032609" cy="43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73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Mercredi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rgbClr val="FF6600"/>
                          </a:solidFill>
                        </a:rPr>
                        <a:t>Centre de loisirs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Jeudi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9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Feuilleté au 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Radis beurre</a:t>
                      </a: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Œuf au thon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Potage de légumes de saison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 Non mixé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Salade verte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Boulettes de bœuf à  la tomate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Trio de riz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Gratin de Poisson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 quenelles</a:t>
                      </a:r>
                    </a:p>
                    <a:p>
                      <a:pPr algn="l"/>
                      <a:endParaRPr lang="fr-FR" sz="1200" b="1" i="0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Coquillettes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 jambon </a:t>
                      </a:r>
                      <a:r>
                        <a:rPr lang="fr-FR" sz="1200" b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 légumes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Omelette a l’emmental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Flageolets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Roti de veau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chou-fleur en béchamel</a:t>
                      </a:r>
                      <a:endParaRPr lang="fr-FR" sz="1200" b="1" i="0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fromage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Moelleux aux marrons « maison 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fr-F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Dessert du mercredi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Fougasse « d’Aigues mortes » maison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FF66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FF66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Fruit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" y="89121"/>
            <a:ext cx="1917890" cy="718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4740" y="1901579"/>
            <a:ext cx="213360" cy="1307584"/>
          </a:xfrm>
          <a:prstGeom prst="rect">
            <a:avLst/>
          </a:prstGeom>
        </p:spPr>
      </p:pic>
      <p:pic>
        <p:nvPicPr>
          <p:cNvPr id="8" name="Picture 10" descr="Le label rou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9" y="6483892"/>
            <a:ext cx="239205" cy="15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4594134" y="3691579"/>
            <a:ext cx="215089" cy="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pécialité traditionnelle garantie (STG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46" y="3860261"/>
            <a:ext cx="259316" cy="2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>
            <a:off x="3056074" y="6485816"/>
            <a:ext cx="187947" cy="1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047874" y="1134804"/>
            <a:ext cx="607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2"/>
                </a:solidFill>
              </a:rPr>
              <a:t>Menus du 20 au 24 novembre  </a:t>
            </a:r>
            <a:r>
              <a:rPr lang="fr-FR" sz="2400" b="1" dirty="0">
                <a:solidFill>
                  <a:srgbClr val="FF0000"/>
                </a:solidFill>
              </a:rPr>
              <a:t>2023 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599" y="957363"/>
            <a:ext cx="5077155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FFFF99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Les fruits et légumes de saison provenant des producteurs  BIO de Barbentane  ont comme logo la lettre</a:t>
            </a:r>
            <a:endParaRPr lang="fr-FR" sz="1200" b="1" i="1" dirty="0">
              <a:solidFill>
                <a:srgbClr val="C00000"/>
              </a:solidFill>
              <a:highlight>
                <a:srgbClr val="FFFF99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93" y="6446319"/>
            <a:ext cx="211087" cy="21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47" y="6428501"/>
            <a:ext cx="265234" cy="19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94" y="6471700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43" y="6471929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20" y="6410282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362" y="3892655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33" y="2800568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12" y="6462343"/>
            <a:ext cx="144615" cy="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3" y="6462849"/>
            <a:ext cx="242493" cy="20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86" y="4019021"/>
            <a:ext cx="235788" cy="1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01" y="2977606"/>
            <a:ext cx="262323" cy="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62">
            <a:off x="9123526" y="3740760"/>
            <a:ext cx="228554" cy="14619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55" y="6473643"/>
            <a:ext cx="224750" cy="14375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96" y="6510814"/>
            <a:ext cx="204871" cy="13104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2" y="6493469"/>
            <a:ext cx="262313" cy="16778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237" y="3910763"/>
            <a:ext cx="247503" cy="15831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6728" y="3011174"/>
            <a:ext cx="280199" cy="17922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38" y="6500537"/>
            <a:ext cx="253536" cy="16760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34" y="5463199"/>
            <a:ext cx="280415" cy="179364"/>
          </a:xfrm>
          <a:prstGeom prst="rect">
            <a:avLst/>
          </a:prstGeom>
        </p:spPr>
      </p:pic>
      <p:pic>
        <p:nvPicPr>
          <p:cNvPr id="38" name="Picture 10" descr="Le label roug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42" y="6527310"/>
            <a:ext cx="193390" cy="1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19884" y="6500537"/>
            <a:ext cx="232709" cy="15513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504809" y="3659386"/>
            <a:ext cx="217081" cy="1443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9885" y="3699755"/>
            <a:ext cx="144251" cy="2011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14618" y="2772436"/>
            <a:ext cx="146317" cy="2011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48477" y="6474716"/>
            <a:ext cx="146317" cy="20118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21322" y="6473896"/>
            <a:ext cx="192259" cy="19225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9588" y="4918996"/>
            <a:ext cx="146317" cy="20118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18853" y="3870763"/>
            <a:ext cx="162150" cy="22295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80305" y="5020659"/>
            <a:ext cx="188992" cy="1889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250381" y="4793273"/>
            <a:ext cx="188992" cy="1889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55611" y="6421361"/>
            <a:ext cx="140220" cy="2011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27396" y="7209681"/>
            <a:ext cx="79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63024" y="5557010"/>
            <a:ext cx="223667" cy="1444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11935" y="3710999"/>
            <a:ext cx="224598" cy="14505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74801" y="5461002"/>
            <a:ext cx="275547" cy="177958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2879" y="3720538"/>
            <a:ext cx="173623" cy="11092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322670" y="2779701"/>
            <a:ext cx="248872" cy="1866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53209" y="6459551"/>
            <a:ext cx="261710" cy="19761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61766" y="6434248"/>
            <a:ext cx="242493" cy="24249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832057" y="3527466"/>
            <a:ext cx="10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38390" y="6453274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02551" y="2750402"/>
            <a:ext cx="286537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38361" y="1129324"/>
            <a:ext cx="286537" cy="323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92752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fr-FR" dirty="0">
              <a:solidFill>
                <a:srgbClr val="0099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353811" y="2731140"/>
            <a:ext cx="286537" cy="32311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639702" y="2772436"/>
            <a:ext cx="262151" cy="2011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D0023F5B-7FB0-485B-B508-E51EA7781E6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82659" y="5513925"/>
            <a:ext cx="140220" cy="20118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E5D31B3-AA8B-4A47-8F7E-CAD9596F851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65705" y="6489359"/>
            <a:ext cx="192806" cy="18798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86C4F5D5-F62D-4AF2-B8BE-5DC1B05C4F5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53226" y="6438136"/>
            <a:ext cx="243861" cy="23776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BCCC699-0D68-498D-A2F1-CFF178AFB4A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51123" y="6443569"/>
            <a:ext cx="286537" cy="323116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5E12AB4A-DD86-4428-86FC-8DD9D2CAB68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18497" y="2711470"/>
            <a:ext cx="286537" cy="32311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A699A28-866A-4EF5-BB1B-7E3C7EC6DDF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08516" y="6506041"/>
            <a:ext cx="213378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53507</TotalTime>
  <Words>131</Words>
  <Application>Microsoft Office PowerPoint</Application>
  <PresentationFormat>Grand écran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Grand événement</vt:lpstr>
      <vt:lpstr> Restaurant   Scolaire Les Moulins 04.90.90.17.29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 Scolaire Les Moulins 04.90.90.17.29</dc:title>
  <dc:creator>Cantine</dc:creator>
  <cp:lastModifiedBy>Cantine</cp:lastModifiedBy>
  <cp:revision>463</cp:revision>
  <cp:lastPrinted>2023-11-15T11:49:19Z</cp:lastPrinted>
  <dcterms:created xsi:type="dcterms:W3CDTF">2022-08-24T10:37:41Z</dcterms:created>
  <dcterms:modified xsi:type="dcterms:W3CDTF">2023-11-15T11:49:54Z</dcterms:modified>
</cp:coreProperties>
</file>