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  <a:srgbClr val="FFFF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83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9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17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97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9293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6990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69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943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0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17/05/2023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" Type="http://schemas.openxmlformats.org/officeDocument/2006/relationships/image" Target="../media/image2.jp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4431" y="80990"/>
            <a:ext cx="6376086" cy="603094"/>
          </a:xfrm>
        </p:spPr>
        <p:txBody>
          <a:bodyPr>
            <a:normAutofit fontScale="90000"/>
          </a:bodyPr>
          <a:lstStyle/>
          <a:p>
            <a:pPr algn="r"/>
            <a:r>
              <a:rPr lang="fr-FR" dirty="0"/>
              <a:t/>
            </a:r>
            <a:br>
              <a:rPr lang="fr-FR" dirty="0"/>
            </a:br>
            <a:r>
              <a:rPr lang="fr-FR" sz="2200" b="1" i="1" dirty="0"/>
              <a:t>Restaurant</a:t>
            </a:r>
            <a:r>
              <a:rPr lang="fr-FR" sz="2200" dirty="0"/>
              <a:t> </a:t>
            </a:r>
            <a:r>
              <a:rPr lang="fr-FR" sz="2200" dirty="0" smtClean="0"/>
              <a:t> </a:t>
            </a:r>
            <a:r>
              <a:rPr lang="fr-FR" sz="2200" b="1" dirty="0" smtClean="0"/>
              <a:t>Scolaire Les </a:t>
            </a:r>
            <a:r>
              <a:rPr lang="fr-FR" sz="2200" b="1" dirty="0"/>
              <a:t>Moulins </a:t>
            </a:r>
            <a:r>
              <a:rPr lang="fr-FR" sz="1300" dirty="0" smtClean="0"/>
              <a:t>04.90.90.17.29</a:t>
            </a:r>
            <a:br>
              <a:rPr lang="fr-FR" sz="1300" dirty="0" smtClean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659454"/>
            <a:ext cx="11700389" cy="717604"/>
          </a:xfrm>
        </p:spPr>
        <p:txBody>
          <a:bodyPr>
            <a:normAutofit fontScale="32500" lnSpcReduction="20000"/>
          </a:bodyPr>
          <a:lstStyle/>
          <a:p>
            <a:pPr algn="r"/>
            <a:r>
              <a:rPr lang="fr-FR" sz="1800" b="1" u="sng" dirty="0">
                <a:solidFill>
                  <a:srgbClr val="FF0000"/>
                </a:solidFill>
              </a:rPr>
              <a:t>La cuisine municipale se réserve la possibilité de modifier les menus en fonction des aléas du marché et des livraisons</a:t>
            </a:r>
          </a:p>
          <a:p>
            <a:pPr algn="r"/>
            <a:r>
              <a:rPr lang="fr-FR" sz="1800" b="1" u="sng" dirty="0">
                <a:solidFill>
                  <a:srgbClr val="009900"/>
                </a:solidFill>
              </a:rPr>
              <a:t>Certains produits bio peuvent manquer en fonctions des </a:t>
            </a:r>
            <a:r>
              <a:rPr lang="fr-FR" sz="1800" b="1" u="sng" dirty="0" smtClean="0">
                <a:solidFill>
                  <a:srgbClr val="009900"/>
                </a:solidFill>
              </a:rPr>
              <a:t>approvisionnements</a:t>
            </a:r>
          </a:p>
          <a:p>
            <a:pPr algn="r"/>
            <a:r>
              <a:rPr lang="fr-FR" sz="1800" b="1" u="sng" dirty="0" smtClean="0">
                <a:solidFill>
                  <a:srgbClr val="FF0000"/>
                </a:solidFill>
              </a:rPr>
              <a:t>Pains des boulangeries de Barbentane</a:t>
            </a:r>
            <a:r>
              <a:rPr lang="fr-FR" sz="2800" b="1" dirty="0" smtClean="0"/>
              <a:t>                                                                                                  </a:t>
            </a:r>
            <a:endParaRPr lang="fr-FR" sz="2800" b="1" dirty="0" smtClean="0">
              <a:solidFill>
                <a:srgbClr val="009900"/>
              </a:solidFill>
            </a:endParaRPr>
          </a:p>
          <a:p>
            <a:pPr algn="r"/>
            <a:endParaRPr lang="fr-FR" sz="11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18388"/>
              </p:ext>
            </p:extLst>
          </p:nvPr>
        </p:nvGraphicFramePr>
        <p:xfrm>
          <a:off x="641388" y="904671"/>
          <a:ext cx="11022229" cy="457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428"/>
                <a:gridCol w="2305433"/>
                <a:gridCol w="1972137"/>
                <a:gridCol w="2329176"/>
                <a:gridCol w="2223055"/>
              </a:tblGrid>
              <a:tr h="682057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 smtClean="0">
                          <a:solidFill>
                            <a:srgbClr val="FF6600"/>
                          </a:solidFill>
                        </a:rPr>
                        <a:t>Centre de loisirs</a:t>
                      </a:r>
                      <a:endParaRPr lang="fr-FR" sz="1200" i="1" dirty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22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rgbClr val="FF6600"/>
                          </a:solidFill>
                        </a:rPr>
                        <a:t>Tomate</a:t>
                      </a:r>
                      <a:r>
                        <a:rPr lang="fr-FR" sz="1200" b="1" i="0" dirty="0" smtClean="0">
                          <a:solidFill>
                            <a:schemeClr val="tx1"/>
                          </a:solidFill>
                        </a:rPr>
                        <a:t> et Thon</a:t>
                      </a: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</a:rPr>
                        <a:t> mayonnaise</a:t>
                      </a: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Bouchée au 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rgbClr val="009900"/>
                          </a:solidFill>
                        </a:rPr>
                        <a:t>Salade verte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rgbClr val="009900"/>
                          </a:solidFill>
                        </a:rPr>
                        <a:t>Terrine de courgettes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</a:rPr>
                        <a:t>Coulis de tomate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6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Poisson pané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</a:rPr>
                        <a:t>Risotto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Roti de porc </a:t>
                      </a:r>
                    </a:p>
                    <a:p>
                      <a:pPr algn="l"/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ratatouille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0000"/>
                          </a:solidFill>
                        </a:rPr>
                        <a:t>Pique nique</a:t>
                      </a:r>
                    </a:p>
                    <a:p>
                      <a:pPr algn="l"/>
                      <a:endParaRPr lang="fr-FR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Lasagne aux </a:t>
                      </a:r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légumes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i="0" dirty="0" smtClean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i="0" dirty="0" smtClean="0">
                          <a:solidFill>
                            <a:srgbClr val="FF6600"/>
                          </a:solidFill>
                        </a:rPr>
                        <a:t>Sauté d’agneau </a:t>
                      </a:r>
                      <a:r>
                        <a:rPr lang="fr-FR" sz="1200" b="1" i="0" dirty="0" smtClean="0">
                          <a:solidFill>
                            <a:srgbClr val="009900"/>
                          </a:solidFill>
                        </a:rPr>
                        <a:t>aux petits                            légumes</a:t>
                      </a:r>
                    </a:p>
                    <a:p>
                      <a:pPr algn="l"/>
                      <a:r>
                        <a:rPr lang="fr-FR" sz="1200" b="1" i="0" dirty="0" smtClean="0">
                          <a:solidFill>
                            <a:srgbClr val="FF6600"/>
                          </a:solidFill>
                        </a:rPr>
                        <a:t>Pdt nouvelle</a:t>
                      </a:r>
                    </a:p>
                    <a:p>
                      <a:pPr algn="l"/>
                      <a:endParaRPr lang="fr-FR" sz="1200" b="1" i="0" dirty="0" smtClean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0129">
                <a:tc>
                  <a:txBody>
                    <a:bodyPr/>
                    <a:lstStyle/>
                    <a:p>
                      <a:pPr algn="l"/>
                      <a:endParaRPr lang="fr-FR" sz="1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0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Fruit de saison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Dessert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</a:rPr>
                        <a:t>Flan pâtissier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009900"/>
                          </a:solidFill>
                        </a:rPr>
                        <a:t>Fromage</a:t>
                      </a:r>
                      <a:r>
                        <a:rPr lang="fr-FR" sz="1200" b="1" baseline="0" dirty="0" smtClean="0">
                          <a:solidFill>
                            <a:srgbClr val="009900"/>
                          </a:solidFill>
                        </a:rPr>
                        <a:t> blanc aux fraises</a:t>
                      </a:r>
                      <a:endParaRPr lang="fr-FR" sz="1200" b="1" dirty="0" smtClean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solidFill>
                          <a:srgbClr val="FF66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91" y="68663"/>
            <a:ext cx="2133598" cy="7997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85039" y="903795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689" y="6479694"/>
            <a:ext cx="245562" cy="16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2538967" y="2775303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664" y="6439064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9032906" y="2993906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890421" y="363530"/>
            <a:ext cx="420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chemeClr val="accent5"/>
                </a:solidFill>
              </a:rPr>
              <a:t>menus du 22 au 26 mai </a:t>
            </a:r>
            <a:r>
              <a:rPr lang="fr-FR" sz="2400" b="1" dirty="0" smtClean="0">
                <a:solidFill>
                  <a:srgbClr val="FF0000"/>
                </a:solidFill>
              </a:rPr>
              <a:t>2023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23747" y="202922"/>
            <a:ext cx="3040468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FF0000"/>
                </a:solidFill>
              </a:rPr>
              <a:t>Bon appétit !!!</a:t>
            </a:r>
            <a:endParaRPr lang="fr-FR" sz="1200" b="1" dirty="0">
              <a:solidFill>
                <a:srgbClr val="FF0000"/>
              </a:solidFill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526FED77-4824-4369-B69F-65CDBD0BDB3D}"/>
              </a:ext>
            </a:extLst>
          </p:cNvPr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32" y="2729163"/>
            <a:ext cx="267428" cy="195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526FED77-4824-4369-B69F-65CDBD0BDB3D}"/>
              </a:ext>
            </a:extLst>
          </p:cNvPr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666" y="2745475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72" y="183584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265" y="1860554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040" y="4747944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293" y="4755506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136" y="6465091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236" y="6478002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xmlns:lc="http://schemas.openxmlformats.org/drawingml/2006/lockedCanvas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073" y="4783073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xmlns="" xmlns:lc="http://schemas.openxmlformats.org/drawingml/2006/lockedCanvas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635" y="1886060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xmlns="" xmlns:lc="http://schemas.openxmlformats.org/drawingml/2006/lockedCanvas" id="{526FED77-4824-4369-B69F-65CDBD0BDB3D}"/>
              </a:ext>
            </a:extLst>
          </p:cNvPr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479" y="1794740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971" y="2803141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796" y="4747944"/>
            <a:ext cx="224750" cy="143759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637" y="2960740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19" y="2766888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024" y="4786275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22546" y="2934673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572" y="3251565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830" y="4755506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76" y="6484264"/>
            <a:ext cx="255788" cy="16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1198090" y="2783776"/>
            <a:ext cx="202786" cy="134853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470638" y="6491153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20383" y="6506354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1450749" y="1851613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19672" y="6482701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18372" y="6473896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821322" y="6473896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447631" y="2942225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23366" y="6493029"/>
            <a:ext cx="109438" cy="15047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214477" y="4770935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813809" y="6478635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829451" y="6491153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583030" y="3799110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823533" y="1860198"/>
            <a:ext cx="258483" cy="166937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9178171" y="1880119"/>
            <a:ext cx="244691" cy="15803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824392" y="1822175"/>
            <a:ext cx="267081" cy="1724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395964" y="2774631"/>
            <a:ext cx="219475" cy="140220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972119" y="18683"/>
            <a:ext cx="839711" cy="852206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1389713" y="2750187"/>
            <a:ext cx="262151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12144</TotalTime>
  <Words>97</Words>
  <Application>Microsoft Office PowerPoint</Application>
  <PresentationFormat>Grand écran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Rétrospective</vt:lpstr>
      <vt:lpstr> Restaurant  Scolaire Les Moulins 04.90.90.17.29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266</cp:revision>
  <cp:lastPrinted>2023-05-17T11:42:02Z</cp:lastPrinted>
  <dcterms:created xsi:type="dcterms:W3CDTF">2022-08-24T10:37:41Z</dcterms:created>
  <dcterms:modified xsi:type="dcterms:W3CDTF">2023-05-17T11:45:51Z</dcterms:modified>
</cp:coreProperties>
</file>