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ntine" initials="C" lastIdx="1" clrIdx="0">
    <p:extLst>
      <p:ext uri="{19B8F6BF-5375-455C-9EA6-DF929625EA0E}">
        <p15:presenceInfo xmlns:p15="http://schemas.microsoft.com/office/powerpoint/2012/main" userId="S-1-5-21-4221963821-3045093009-3912752891-16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9900"/>
    <a:srgbClr val="33CC33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1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20/05/2026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5359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20/05/2026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39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20/05/2026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8864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20/05/2026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945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20/05/2026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99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20/05/2026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1532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20/05/2026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5906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20/05/2026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5236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20/05/2026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652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20/05/2026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68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20/05/2026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313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20/05/2026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504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20/05/2026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679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20/05/2026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6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20/05/2026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9418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5AA83-530E-4F36-BE88-74AFEC574147}" type="datetimeFigureOut">
              <a:rPr lang="fr-FR" smtClean="0"/>
              <a:t>20/05/2026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06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5AA83-530E-4F36-BE88-74AFEC574147}" type="datetimeFigureOut">
              <a:rPr lang="fr-FR" smtClean="0"/>
              <a:t>20/05/2026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28938DC-E6F4-4580-873E-D142E58EC5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347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jpeg"/><Relationship Id="rId18" Type="http://schemas.openxmlformats.org/officeDocument/2006/relationships/image" Target="../media/image15.jpeg"/><Relationship Id="rId26" Type="http://schemas.openxmlformats.org/officeDocument/2006/relationships/image" Target="../media/image23.jpeg"/><Relationship Id="rId39" Type="http://schemas.openxmlformats.org/officeDocument/2006/relationships/image" Target="../media/image36.png"/><Relationship Id="rId21" Type="http://schemas.openxmlformats.org/officeDocument/2006/relationships/image" Target="../media/image18.jpeg"/><Relationship Id="rId34" Type="http://schemas.openxmlformats.org/officeDocument/2006/relationships/image" Target="../media/image31.png"/><Relationship Id="rId42" Type="http://schemas.openxmlformats.org/officeDocument/2006/relationships/image" Target="../media/image39.pn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6" Type="http://schemas.openxmlformats.org/officeDocument/2006/relationships/image" Target="../media/image13.jpeg"/><Relationship Id="rId29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11" Type="http://schemas.openxmlformats.org/officeDocument/2006/relationships/image" Target="../media/image8.jpeg"/><Relationship Id="rId24" Type="http://schemas.openxmlformats.org/officeDocument/2006/relationships/image" Target="../media/image21.jpeg"/><Relationship Id="rId32" Type="http://schemas.openxmlformats.org/officeDocument/2006/relationships/image" Target="../media/image29.png"/><Relationship Id="rId37" Type="http://schemas.openxmlformats.org/officeDocument/2006/relationships/image" Target="../media/image34.png"/><Relationship Id="rId40" Type="http://schemas.openxmlformats.org/officeDocument/2006/relationships/image" Target="../media/image37.png"/><Relationship Id="rId45" Type="http://schemas.openxmlformats.org/officeDocument/2006/relationships/image" Target="../media/image42.png"/><Relationship Id="rId5" Type="http://schemas.openxmlformats.org/officeDocument/2006/relationships/hyperlink" Target="https://www.photo-paysage.com/displayimage.php?album=248&amp;pid=7256" TargetMode="External"/><Relationship Id="rId15" Type="http://schemas.openxmlformats.org/officeDocument/2006/relationships/image" Target="../media/image12.jpeg"/><Relationship Id="rId23" Type="http://schemas.openxmlformats.org/officeDocument/2006/relationships/image" Target="../media/image20.jpeg"/><Relationship Id="rId28" Type="http://schemas.openxmlformats.org/officeDocument/2006/relationships/image" Target="../media/image25.png"/><Relationship Id="rId36" Type="http://schemas.openxmlformats.org/officeDocument/2006/relationships/image" Target="../media/image33.png"/><Relationship Id="rId10" Type="http://schemas.openxmlformats.org/officeDocument/2006/relationships/image" Target="../media/image7.png"/><Relationship Id="rId19" Type="http://schemas.openxmlformats.org/officeDocument/2006/relationships/image" Target="../media/image16.jpeg"/><Relationship Id="rId31" Type="http://schemas.openxmlformats.org/officeDocument/2006/relationships/image" Target="../media/image28.png"/><Relationship Id="rId44" Type="http://schemas.openxmlformats.org/officeDocument/2006/relationships/image" Target="../media/image41.png"/><Relationship Id="rId4" Type="http://schemas.openxmlformats.org/officeDocument/2006/relationships/image" Target="../media/image2.jpeg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9.jpeg"/><Relationship Id="rId27" Type="http://schemas.openxmlformats.org/officeDocument/2006/relationships/image" Target="../media/image24.png"/><Relationship Id="rId30" Type="http://schemas.openxmlformats.org/officeDocument/2006/relationships/image" Target="../media/image27.png"/><Relationship Id="rId35" Type="http://schemas.openxmlformats.org/officeDocument/2006/relationships/image" Target="../media/image32.png"/><Relationship Id="rId43" Type="http://schemas.openxmlformats.org/officeDocument/2006/relationships/image" Target="../media/image40.png"/><Relationship Id="rId8" Type="http://schemas.openxmlformats.org/officeDocument/2006/relationships/image" Target="../media/image5.jpeg"/><Relationship Id="rId3" Type="http://schemas.openxmlformats.org/officeDocument/2006/relationships/hyperlink" Target="https://pixabay.com/en/strawberry-fruit-spring-700004/" TargetMode="External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5" Type="http://schemas.openxmlformats.org/officeDocument/2006/relationships/image" Target="../media/image22.jpeg"/><Relationship Id="rId33" Type="http://schemas.openxmlformats.org/officeDocument/2006/relationships/image" Target="../media/image30.png"/><Relationship Id="rId38" Type="http://schemas.openxmlformats.org/officeDocument/2006/relationships/image" Target="../media/image35.png"/><Relationship Id="rId46" Type="http://schemas.openxmlformats.org/officeDocument/2006/relationships/image" Target="../media/image43.png"/><Relationship Id="rId20" Type="http://schemas.openxmlformats.org/officeDocument/2006/relationships/image" Target="../media/image17.jpeg"/><Relationship Id="rId41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Image 70">
            <a:extLst>
              <a:ext uri="{FF2B5EF4-FFF2-40B4-BE49-F238E27FC236}">
                <a16:creationId xmlns:a16="http://schemas.microsoft.com/office/drawing/2014/main" id="{BE181D52-0D3D-47E2-88C3-095A9BDD57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930192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08897918-603B-4C06-9B24-0EDBF6FEFA7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5120640" y="2779776"/>
            <a:ext cx="1950720" cy="129844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98080" y="415561"/>
            <a:ext cx="8985685" cy="657311"/>
          </a:xfrm>
        </p:spPr>
        <p:txBody>
          <a:bodyPr>
            <a:normAutofit fontScale="90000"/>
          </a:bodyPr>
          <a:lstStyle/>
          <a:p>
            <a:pPr algn="ctr"/>
            <a:br>
              <a:rPr lang="fr-FR" dirty="0"/>
            </a:br>
            <a:r>
              <a:rPr lang="fr-FR" sz="2200" i="1" dirty="0">
                <a:solidFill>
                  <a:schemeClr val="tx1"/>
                </a:solidFill>
                <a:highlight>
                  <a:srgbClr val="FFFF00"/>
                </a:highlight>
              </a:rPr>
              <a:t>Restaurant</a:t>
            </a:r>
            <a:r>
              <a:rPr lang="fr-FR" sz="2200" dirty="0">
                <a:solidFill>
                  <a:schemeClr val="tx1"/>
                </a:solidFill>
                <a:highlight>
                  <a:srgbClr val="FFFF00"/>
                </a:highlight>
              </a:rPr>
              <a:t>   Scolaire Les Moulins</a:t>
            </a:r>
            <a:br>
              <a:rPr lang="fr-FR" sz="2200" dirty="0">
                <a:solidFill>
                  <a:schemeClr val="tx1"/>
                </a:solidFill>
                <a:highlight>
                  <a:srgbClr val="FFFF00"/>
                </a:highlight>
              </a:rPr>
            </a:br>
            <a:r>
              <a:rPr lang="fr-FR" sz="1300" dirty="0">
                <a:solidFill>
                  <a:schemeClr val="tx1"/>
                </a:solidFill>
                <a:highlight>
                  <a:srgbClr val="FFFF00"/>
                </a:highlight>
              </a:rPr>
              <a:t>04.90.90.17.29</a:t>
            </a:r>
            <a:br>
              <a:rPr lang="fr-FR" sz="1300" dirty="0">
                <a:solidFill>
                  <a:schemeClr val="bg1"/>
                </a:solidFill>
                <a:highlight>
                  <a:srgbClr val="FFFF00"/>
                </a:highlight>
              </a:rPr>
            </a:br>
            <a:endParaRPr lang="fr-FR" sz="1600" dirty="0">
              <a:solidFill>
                <a:schemeClr val="bg1"/>
              </a:solidFill>
              <a:highlight>
                <a:srgbClr val="FFFF00"/>
              </a:highligh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30736" y="6163607"/>
            <a:ext cx="11753030" cy="766585"/>
          </a:xfrm>
        </p:spPr>
        <p:txBody>
          <a:bodyPr>
            <a:normAutofit/>
          </a:bodyPr>
          <a:lstStyle/>
          <a:p>
            <a:pPr algn="l"/>
            <a:r>
              <a:rPr lang="fr-FR" sz="1100" b="1" u="sng" dirty="0">
                <a:solidFill>
                  <a:schemeClr val="tx1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Pains des boulangeries de Barbentane</a:t>
            </a:r>
            <a:r>
              <a:rPr lang="fr-FR" sz="2800" b="1" dirty="0">
                <a:solidFill>
                  <a:schemeClr val="tx1"/>
                </a:solidFill>
                <a:highlight>
                  <a:srgbClr val="FFFF00"/>
                </a:highlight>
              </a:rPr>
              <a:t>                                                                                                 </a:t>
            </a:r>
          </a:p>
          <a:p>
            <a:pPr algn="r"/>
            <a:endParaRPr lang="fr-FR" sz="1100" dirty="0">
              <a:solidFill>
                <a:schemeClr val="tx1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226903"/>
              </p:ext>
            </p:extLst>
          </p:nvPr>
        </p:nvGraphicFramePr>
        <p:xfrm>
          <a:off x="220615" y="1873879"/>
          <a:ext cx="11728494" cy="3540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2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0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4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66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3816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Mardi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Mercredi</a:t>
                      </a:r>
                    </a:p>
                    <a:p>
                      <a:pPr algn="ctr"/>
                      <a:r>
                        <a:rPr lang="fr-FR" sz="1200" i="1" dirty="0">
                          <a:solidFill>
                            <a:srgbClr val="FF6600"/>
                          </a:solidFill>
                        </a:rPr>
                        <a:t>Centre de loisirs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Jeudi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Vendredi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634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Tartine de radis </a:t>
                      </a: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 fromage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Tarte provençale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verte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Salade de tomate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 vinaigre balsamique</a:t>
                      </a: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01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C000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Férié lundi de pentecôte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Couscous végétarien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Aiguillette de volaille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Gratin de raviole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FF66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Sauté de porc</a:t>
                      </a:r>
                      <a:endParaRPr lang="fr-FR" sz="1050" b="1" i="0" dirty="0">
                        <a:solidFill>
                          <a:srgbClr val="FF66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Pomme de terre grenaille</a:t>
                      </a:r>
                      <a:endParaRPr lang="fr-FR" sz="1400" b="1" i="0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Poisson </a:t>
                      </a:r>
                      <a:r>
                        <a:rPr lang="fr-FR" sz="1000" b="1" i="0" dirty="0">
                          <a:solidFill>
                            <a:schemeClr val="tx1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(frais)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Julienne de légumes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8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FF66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Fromage blanc </a:t>
                      </a:r>
                    </a:p>
                    <a:p>
                      <a:pPr algn="l"/>
                      <a:endParaRPr lang="fr-FR" sz="1400" b="1" dirty="0">
                        <a:solidFill>
                          <a:srgbClr val="FF66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16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rgbClr val="009900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Dessert du mercredi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Tiramisu aux fraises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 </a:t>
                      </a:r>
                      <a:r>
                        <a:rPr lang="fr-FR" sz="1400" b="1" dirty="0">
                          <a:solidFill>
                            <a:srgbClr val="009900"/>
                          </a:solidFill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fruit de saison</a:t>
                      </a:r>
                      <a:endParaRPr lang="fr-FR" sz="1400" b="1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93" y="346566"/>
            <a:ext cx="2102789" cy="78823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77739" y="1812965"/>
            <a:ext cx="213360" cy="1307584"/>
          </a:xfrm>
          <a:prstGeom prst="rect">
            <a:avLst/>
          </a:prstGeom>
        </p:spPr>
      </p:pic>
      <p:pic>
        <p:nvPicPr>
          <p:cNvPr id="8" name="Picture 10" descr="Le label roug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990" y="6494598"/>
            <a:ext cx="239205" cy="157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5596201" y="6467742"/>
            <a:ext cx="215089" cy="183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Spécialité traditionnelle garantie (STG)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1390" y="2927676"/>
            <a:ext cx="229895" cy="229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>
            <a:off x="6537176" y="6496465"/>
            <a:ext cx="187947" cy="147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/>
          <p:cNvSpPr txBox="1"/>
          <p:nvPr/>
        </p:nvSpPr>
        <p:spPr>
          <a:xfrm>
            <a:off x="3569788" y="1134804"/>
            <a:ext cx="70868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highlight>
                  <a:srgbClr val="FFFF00"/>
                </a:highlight>
              </a:rPr>
              <a:t>Menu du 26 au 29 mai  2026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171986" y="1175924"/>
            <a:ext cx="4386781" cy="4616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chemeClr val="tx1"/>
                </a:solidFill>
                <a:highlight>
                  <a:srgbClr val="FFFF99"/>
                </a:highlight>
                <a:latin typeface="Calibri Light" panose="020F0302020204030204" pitchFamily="34" charset="0"/>
                <a:cs typeface="Calibri Light" panose="020F0302020204030204" pitchFamily="34" charset="0"/>
              </a:rPr>
              <a:t>Les fruits, les légumes de saison et viande provenant des producteurs BIO ou non BIO de Barbentane  ont comme logo la lettre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293" y="6446319"/>
            <a:ext cx="211087" cy="2149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447" y="6428501"/>
            <a:ext cx="265234" cy="1976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5353" y="6456120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9687" y="6494087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583" y="6482015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2538" y="6451937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7951" y="6515649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7270" y="4728805"/>
            <a:ext cx="144615" cy="20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823" y="6462849"/>
            <a:ext cx="242493" cy="2033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209" y="6483892"/>
            <a:ext cx="235788" cy="132289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254" y="2727990"/>
            <a:ext cx="262323" cy="199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62">
            <a:off x="10891935" y="3570840"/>
            <a:ext cx="228554" cy="146192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9948" y="2753840"/>
            <a:ext cx="224750" cy="163978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0308" y="3342052"/>
            <a:ext cx="204871" cy="131044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9056" y="6428501"/>
            <a:ext cx="262313" cy="16778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2254" y="2753786"/>
            <a:ext cx="247503" cy="158312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698193" y="3336800"/>
            <a:ext cx="278145" cy="177912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6092" y="2760071"/>
            <a:ext cx="253536" cy="167605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4518" y="6367535"/>
            <a:ext cx="280415" cy="179364"/>
          </a:xfrm>
          <a:prstGeom prst="rect">
            <a:avLst/>
          </a:prstGeom>
        </p:spPr>
      </p:pic>
      <p:pic>
        <p:nvPicPr>
          <p:cNvPr id="38" name="Picture 10" descr="Le label rouge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9787" y="6508651"/>
            <a:ext cx="193390" cy="127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4716964" y="6508651"/>
            <a:ext cx="232709" cy="155139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8640753" y="3307627"/>
            <a:ext cx="217081" cy="14435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4229722" y="3328758"/>
            <a:ext cx="144251" cy="20118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4663505" y="2945057"/>
            <a:ext cx="146317" cy="20118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0789078" y="3529773"/>
            <a:ext cx="146317" cy="20118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4950203" y="6533756"/>
            <a:ext cx="192259" cy="192259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6872918" y="6460123"/>
            <a:ext cx="146317" cy="20118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6892538" y="6461028"/>
            <a:ext cx="162150" cy="222956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8067123" y="3340781"/>
            <a:ext cx="188992" cy="188992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4162797" y="6472262"/>
            <a:ext cx="188992" cy="188992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6880806" y="6481110"/>
            <a:ext cx="140220" cy="201185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4127396" y="7209681"/>
            <a:ext cx="7975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</p:txBody>
      </p:sp>
      <p:pic>
        <p:nvPicPr>
          <p:cNvPr id="47" name="Image 46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6099154" y="6382858"/>
            <a:ext cx="223667" cy="144452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4368396" y="3345907"/>
            <a:ext cx="224598" cy="145053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10940367" y="4744416"/>
            <a:ext cx="275547" cy="177958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6515027" y="3345907"/>
            <a:ext cx="173623" cy="110926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3741107" y="6456120"/>
            <a:ext cx="248872" cy="186654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4578863" y="2579873"/>
            <a:ext cx="261710" cy="197618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4437518" y="6449512"/>
            <a:ext cx="242493" cy="242493"/>
          </a:xfrm>
          <a:prstGeom prst="rect">
            <a:avLst/>
          </a:prstGeom>
        </p:spPr>
      </p:pic>
      <p:sp>
        <p:nvSpPr>
          <p:cNvPr id="53" name="Rectangle 52"/>
          <p:cNvSpPr/>
          <p:nvPr/>
        </p:nvSpPr>
        <p:spPr>
          <a:xfrm>
            <a:off x="9072697" y="3549748"/>
            <a:ext cx="1070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fr-FR" b="1" i="1" dirty="0">
              <a:solidFill>
                <a:srgbClr val="C00000"/>
              </a:solidFill>
            </a:endParaRPr>
          </a:p>
        </p:txBody>
      </p:sp>
      <p:pic>
        <p:nvPicPr>
          <p:cNvPr id="54" name="Image 53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5862607" y="6399897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3604757" y="4083787"/>
            <a:ext cx="286537" cy="323116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4019528" y="1326010"/>
            <a:ext cx="286537" cy="323116"/>
          </a:xfrm>
          <a:prstGeom prst="rect">
            <a:avLst/>
          </a:prstGeom>
        </p:spPr>
      </p:pic>
      <p:sp>
        <p:nvSpPr>
          <p:cNvPr id="57" name="Rectangle 56"/>
          <p:cNvSpPr/>
          <p:nvPr/>
        </p:nvSpPr>
        <p:spPr>
          <a:xfrm>
            <a:off x="5916548" y="3219065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endParaRPr lang="fr-FR" dirty="0">
              <a:solidFill>
                <a:srgbClr val="009900"/>
              </a:solidFill>
            </a:endParaRPr>
          </a:p>
        </p:txBody>
      </p:sp>
      <p:pic>
        <p:nvPicPr>
          <p:cNvPr id="58" name="Image 57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8022629" y="2597130"/>
            <a:ext cx="286537" cy="323116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6307477" y="4267548"/>
            <a:ext cx="262151" cy="201185"/>
          </a:xfrm>
          <a:prstGeom prst="rect">
            <a:avLst/>
          </a:prstGeom>
        </p:spPr>
      </p:pic>
      <p:pic>
        <p:nvPicPr>
          <p:cNvPr id="60" name="Image 59">
            <a:extLst>
              <a:ext uri="{FF2B5EF4-FFF2-40B4-BE49-F238E27FC236}">
                <a16:creationId xmlns:a16="http://schemas.microsoft.com/office/drawing/2014/main" id="{D0023F5B-7FB0-485B-B508-E51EA7781E60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7931001" y="2755733"/>
            <a:ext cx="140220" cy="201185"/>
          </a:xfrm>
          <a:prstGeom prst="rect">
            <a:avLst/>
          </a:prstGeom>
        </p:spPr>
      </p:pic>
      <p:pic>
        <p:nvPicPr>
          <p:cNvPr id="61" name="Image 60">
            <a:extLst>
              <a:ext uri="{FF2B5EF4-FFF2-40B4-BE49-F238E27FC236}">
                <a16:creationId xmlns:a16="http://schemas.microsoft.com/office/drawing/2014/main" id="{0E5D31B3-AA8B-4A47-8F7E-CAD9596F8510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4463025" y="6508323"/>
            <a:ext cx="192806" cy="187987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86C4F5D5-F62D-4AF2-B8BE-5DC1B05C4F54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4455423" y="6472920"/>
            <a:ext cx="206967" cy="201793"/>
          </a:xfrm>
          <a:prstGeom prst="rect">
            <a:avLst/>
          </a:prstGeom>
        </p:spPr>
      </p:pic>
      <p:pic>
        <p:nvPicPr>
          <p:cNvPr id="63" name="Image 62">
            <a:extLst>
              <a:ext uri="{FF2B5EF4-FFF2-40B4-BE49-F238E27FC236}">
                <a16:creationId xmlns:a16="http://schemas.microsoft.com/office/drawing/2014/main" id="{2BCCC699-0D68-498D-A2F1-CFF178AFB4AA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3963239" y="3199330"/>
            <a:ext cx="286537" cy="323116"/>
          </a:xfrm>
          <a:prstGeom prst="rect">
            <a:avLst/>
          </a:prstGeom>
        </p:spPr>
      </p:pic>
      <p:pic>
        <p:nvPicPr>
          <p:cNvPr id="65" name="Image 64">
            <a:extLst>
              <a:ext uri="{FF2B5EF4-FFF2-40B4-BE49-F238E27FC236}">
                <a16:creationId xmlns:a16="http://schemas.microsoft.com/office/drawing/2014/main" id="{5E12AB4A-DD86-4428-86FC-8DD9D2CAB687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10529807" y="3441501"/>
            <a:ext cx="286537" cy="323116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209328F9-D877-4115-AD9C-E02D68FC4423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8227350" y="4557450"/>
            <a:ext cx="280413" cy="31621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E6EA44AA-97C6-4DE2-94A9-D15687CC9461}"/>
              </a:ext>
            </a:extLst>
      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7094265" y="6512429"/>
            <a:ext cx="173624" cy="175532"/>
          </a:xfrm>
          <a:prstGeom prst="rect">
            <a:avLst/>
          </a:prstGeom>
        </p:spPr>
      </p:pic>
      <p:sp>
        <p:nvSpPr>
          <p:cNvPr id="73" name="ZoneTexte 72">
            <a:extLst>
              <a:ext uri="{FF2B5EF4-FFF2-40B4-BE49-F238E27FC236}">
                <a16:creationId xmlns:a16="http://schemas.microsoft.com/office/drawing/2014/main" id="{0AE52E7C-D40F-42CA-874A-DAD8E6F8A86D}"/>
              </a:ext>
            </a:extLst>
          </p:cNvPr>
          <p:cNvSpPr txBox="1"/>
          <p:nvPr/>
        </p:nvSpPr>
        <p:spPr>
          <a:xfrm>
            <a:off x="4709718" y="4873660"/>
            <a:ext cx="19507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900" dirty="0"/>
          </a:p>
        </p:txBody>
      </p:sp>
      <p:pic>
        <p:nvPicPr>
          <p:cNvPr id="67" name="Image 66">
            <a:extLst>
              <a:ext uri="{FF2B5EF4-FFF2-40B4-BE49-F238E27FC236}">
                <a16:creationId xmlns:a16="http://schemas.microsoft.com/office/drawing/2014/main" id="{C0305120-A546-421D-9C35-1ABC6661CBBB}"/>
              </a:ext>
            </a:extLst>
      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6130384" y="3522446"/>
            <a:ext cx="225572" cy="231668"/>
          </a:xfrm>
          <a:prstGeom prst="rect">
            <a:avLst/>
          </a:prstGeom>
        </p:spPr>
      </p:pic>
      <p:pic>
        <p:nvPicPr>
          <p:cNvPr id="69" name="Image 68">
            <a:extLst>
              <a:ext uri="{FF2B5EF4-FFF2-40B4-BE49-F238E27FC236}">
                <a16:creationId xmlns:a16="http://schemas.microsoft.com/office/drawing/2014/main" id="{067094AD-1EC8-4FD2-8DF4-F97080774387}"/>
              </a:ext>
            </a:extLst>
          </p:cNvPr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3404957" y="5808123"/>
            <a:ext cx="5755123" cy="609653"/>
          </a:xfrm>
          <a:prstGeom prst="rect">
            <a:avLst/>
          </a:prstGeom>
        </p:spPr>
      </p:pic>
      <p:pic>
        <p:nvPicPr>
          <p:cNvPr id="70" name="Image 69">
            <a:extLst>
              <a:ext uri="{FF2B5EF4-FFF2-40B4-BE49-F238E27FC236}">
                <a16:creationId xmlns:a16="http://schemas.microsoft.com/office/drawing/2014/main" id="{808D7B84-B355-18D5-FED6-F8637FB82248}"/>
              </a:ext>
            </a:extLst>
      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1682730" y="5448852"/>
            <a:ext cx="9266723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1420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69298</TotalTime>
  <Words>104</Words>
  <Application>Microsoft Office PowerPoint</Application>
  <PresentationFormat>Grand écran</PresentationFormat>
  <Paragraphs>31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Trebuchet MS</vt:lpstr>
      <vt:lpstr>Wingdings 3</vt:lpstr>
      <vt:lpstr>Facette</vt:lpstr>
      <vt:lpstr> Restaurant   Scolaire Les Moulins 04.90.90.17.29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Restaurant  Scolaire Les Moulins 04.90.90.17.29</dc:title>
  <dc:creator>Cantine</dc:creator>
  <cp:lastModifiedBy>Cantine</cp:lastModifiedBy>
  <cp:revision>675</cp:revision>
  <cp:lastPrinted>2026-05-20T10:39:00Z</cp:lastPrinted>
  <dcterms:created xsi:type="dcterms:W3CDTF">2022-08-24T10:37:41Z</dcterms:created>
  <dcterms:modified xsi:type="dcterms:W3CDTF">2026-05-20T11:46:07Z</dcterms:modified>
</cp:coreProperties>
</file>