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7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hyperlink" Target="https://pxhere.com/fr/photo/8565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69">
            <a:extLst>
              <a:ext uri="{FF2B5EF4-FFF2-40B4-BE49-F238E27FC236}">
                <a16:creationId xmlns:a16="http://schemas.microsoft.com/office/drawing/2014/main" id="{CEA8F1E1-7831-49D2-A9F3-107918FB1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48624" y="0"/>
            <a:ext cx="1337166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657311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>
                <a:solidFill>
                  <a:schemeClr val="tx1"/>
                </a:solidFill>
              </a:rPr>
              <a:t>Restaurant</a:t>
            </a:r>
            <a:r>
              <a:rPr lang="fr-FR" sz="2200" dirty="0">
                <a:solidFill>
                  <a:schemeClr val="tx1"/>
                </a:solidFill>
              </a:rPr>
              <a:t>   </a:t>
            </a:r>
            <a:r>
              <a:rPr lang="fr-FR" sz="2200" b="1" dirty="0">
                <a:solidFill>
                  <a:schemeClr val="tx1"/>
                </a:solidFill>
              </a:rPr>
              <a:t>Scolaire Les Moulins </a:t>
            </a:r>
            <a:r>
              <a:rPr lang="fr-FR" sz="1300" dirty="0">
                <a:solidFill>
                  <a:schemeClr val="tx1"/>
                </a:solidFill>
              </a:rPr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30859"/>
              </p:ext>
            </p:extLst>
          </p:nvPr>
        </p:nvGraphicFramePr>
        <p:xfrm>
          <a:off x="231154" y="1858449"/>
          <a:ext cx="11798600" cy="425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17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Feuilleté aux fromages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 et croutons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d’endive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Velouté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crudités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Poisson pané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Petit pois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Sauté de bœuf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fr-FR" sz="11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Angus bio de barbentane)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gnocchis</a:t>
                      </a:r>
                      <a:endParaRPr lang="fr-FR" sz="14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Cuisse de poulet</a:t>
                      </a: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Pdt sautées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Omelette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Lentilles à la crème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Coquillette</a:t>
                      </a:r>
                      <a:r>
                        <a:rPr lang="fr-FR" sz="1400" b="1" i="0" u="none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au jambon</a:t>
                      </a:r>
                      <a:endParaRPr lang="fr-FR" sz="1400" b="1" i="0" u="none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laitage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Crème au chocolat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Lait de st Andiol, </a:t>
                      </a: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œuf et sucre bio</a:t>
                      </a:r>
                      <a:r>
                        <a:rPr lang="fr-FR" sz="12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Brioche perdu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Farine sucre œuf bio</a:t>
                      </a:r>
                      <a:r>
                        <a:rPr lang="fr-FR" sz="10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de saison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5" y="106285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4021" y="1812520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6" y="6854661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1940368" y="6833706"/>
            <a:ext cx="215089" cy="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pécialité traditionnelle garantie (STG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" y="6807843"/>
            <a:ext cx="259316" cy="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-93974" y="6870191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047874" y="1134804"/>
            <a:ext cx="607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accent1"/>
                </a:solidFill>
              </a:rPr>
              <a:t>Menu du 26 au 30janvier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1987" y="1175924"/>
            <a:ext cx="429242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42" y="6826175"/>
            <a:ext cx="211087" cy="2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56" y="6806503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62" y="4617815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3" y="3721536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32" y="3477408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4" y="3459859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99" y="2754161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9028054" y="3470064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312" y="5508972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360" y="3715357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19" y="5467462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65" y="2778465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6463" y="2803699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31" y="5460311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5" y="3700842"/>
            <a:ext cx="280415" cy="179364"/>
          </a:xfrm>
          <a:prstGeom prst="rect">
            <a:avLst/>
          </a:prstGeom>
        </p:spPr>
      </p:pic>
      <p:pic>
        <p:nvPicPr>
          <p:cNvPr id="38" name="Picture 10" descr="Le label rou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12" y="3508440"/>
            <a:ext cx="193390" cy="1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13873" y="6862417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64173" y="3508689"/>
            <a:ext cx="217081" cy="1443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35696" y="3487865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9302" y="6837514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0235" y="3700842"/>
            <a:ext cx="146317" cy="20118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0935" y="6837194"/>
            <a:ext cx="188992" cy="1889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3522" y="6826175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15237" y="2743238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69433" y="2754161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40553" y="3515870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75093" y="5491872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03449" y="3532934"/>
            <a:ext cx="173623" cy="1109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84129" y="2768571"/>
            <a:ext cx="248872" cy="18665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49231" y="6798208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9072697" y="3549748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19706" y="2625229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98291" y="1326875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16548" y="32190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333616" y="6771226"/>
            <a:ext cx="286537" cy="323116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03449" y="5658634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029754" y="5508972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20208" y="5416960"/>
            <a:ext cx="243861" cy="23776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341620" y="6782315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1835" y="3444534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80597" y="3532934"/>
            <a:ext cx="213378" cy="14631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9328F9-D877-4115-AD9C-E02D68FC442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536184" y="2632563"/>
            <a:ext cx="286537" cy="323116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6EA44AA-97C6-4DE2-94A9-D15687CC946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881523" y="6807963"/>
            <a:ext cx="261179" cy="26404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E6B65A9-51BB-4EDD-8AE2-05B730BBE7B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034823" y="6407113"/>
            <a:ext cx="6529382" cy="71329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143C0BF4-C887-4578-9017-3AC36CF5228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99923" y="6352658"/>
            <a:ext cx="1066892" cy="68281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FD8B9F2C-0E6A-4876-81EB-80A9995D17A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91724" y="6085320"/>
            <a:ext cx="926672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60431</TotalTime>
  <Words>111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570</cp:revision>
  <cp:lastPrinted>2025-12-11T13:11:11Z</cp:lastPrinted>
  <dcterms:created xsi:type="dcterms:W3CDTF">2022-08-24T10:37:41Z</dcterms:created>
  <dcterms:modified xsi:type="dcterms:W3CDTF">2025-12-11T13:11:35Z</dcterms:modified>
</cp:coreProperties>
</file>