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tine" initials="C" lastIdx="1" clrIdx="0">
    <p:extLst>
      <p:ext uri="{19B8F6BF-5375-455C-9EA6-DF929625EA0E}">
        <p15:presenceInfo xmlns:p15="http://schemas.microsoft.com/office/powerpoint/2012/main" userId="S-1-5-21-4221963821-3045093009-3912752891-16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  <a:srgbClr val="33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35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3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864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945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99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53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906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23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65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68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31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04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67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41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06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4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26" Type="http://schemas.openxmlformats.org/officeDocument/2006/relationships/image" Target="../media/image24.png"/><Relationship Id="rId39" Type="http://schemas.openxmlformats.org/officeDocument/2006/relationships/image" Target="../media/image37.png"/><Relationship Id="rId21" Type="http://schemas.openxmlformats.org/officeDocument/2006/relationships/image" Target="../media/image19.jpeg"/><Relationship Id="rId34" Type="http://schemas.openxmlformats.org/officeDocument/2006/relationships/image" Target="../media/image32.png"/><Relationship Id="rId42" Type="http://schemas.openxmlformats.org/officeDocument/2006/relationships/image" Target="../media/image40.emf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20" Type="http://schemas.openxmlformats.org/officeDocument/2006/relationships/image" Target="../media/image18.jpeg"/><Relationship Id="rId29" Type="http://schemas.openxmlformats.org/officeDocument/2006/relationships/image" Target="../media/image27.png"/><Relationship Id="rId41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40" Type="http://schemas.openxmlformats.org/officeDocument/2006/relationships/image" Target="../media/image38.emf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10" Type="http://schemas.openxmlformats.org/officeDocument/2006/relationships/image" Target="../media/image8.jpeg"/><Relationship Id="rId19" Type="http://schemas.openxmlformats.org/officeDocument/2006/relationships/image" Target="../media/image17.jpeg"/><Relationship Id="rId31" Type="http://schemas.openxmlformats.org/officeDocument/2006/relationships/image" Target="../media/image29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8" Type="http://schemas.openxmlformats.org/officeDocument/2006/relationships/image" Target="../media/image6.png"/><Relationship Id="rId3" Type="http://schemas.openxmlformats.org/officeDocument/2006/relationships/hyperlink" Target="https://www.photo-paysage.com/displayimage.php?album=248&amp;pid=7256" TargetMode="External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Image 71">
            <a:extLst>
              <a:ext uri="{FF2B5EF4-FFF2-40B4-BE49-F238E27FC236}">
                <a16:creationId xmlns:a16="http://schemas.microsoft.com/office/drawing/2014/main" id="{8681C381-7CC7-47D3-B80F-5A8AC62137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511843" y="73702"/>
            <a:ext cx="13215686" cy="6858000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08897918-603B-4C06-9B24-0EDBF6FEFA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0640" y="2779776"/>
            <a:ext cx="1950720" cy="12984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98080" y="415561"/>
            <a:ext cx="8985685" cy="657311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2200" b="1" i="1" dirty="0">
                <a:solidFill>
                  <a:schemeClr val="bg1"/>
                </a:solidFill>
                <a:highlight>
                  <a:srgbClr val="FF0000"/>
                </a:highlight>
              </a:rPr>
              <a:t>Restaurant</a:t>
            </a:r>
            <a:r>
              <a:rPr lang="fr-FR" sz="2200" b="1" dirty="0">
                <a:solidFill>
                  <a:schemeClr val="bg1"/>
                </a:solidFill>
                <a:highlight>
                  <a:srgbClr val="FF0000"/>
                </a:highlight>
              </a:rPr>
              <a:t>   Scolaire Les Moulins</a:t>
            </a:r>
            <a:br>
              <a:rPr lang="fr-FR" sz="2200" b="1" dirty="0">
                <a:solidFill>
                  <a:schemeClr val="bg1"/>
                </a:solidFill>
                <a:highlight>
                  <a:srgbClr val="FF0000"/>
                </a:highlight>
              </a:rPr>
            </a:br>
            <a:r>
              <a:rPr lang="fr-FR" sz="1300" b="1" dirty="0">
                <a:solidFill>
                  <a:schemeClr val="bg1"/>
                </a:solidFill>
                <a:highlight>
                  <a:srgbClr val="FF0000"/>
                </a:highlight>
              </a:rPr>
              <a:t>04.90.90.17.29</a:t>
            </a:r>
            <a:br>
              <a:rPr lang="fr-FR" sz="1300" dirty="0"/>
            </a:br>
            <a:endParaRPr lang="fr-FR" sz="1600" b="1" dirty="0">
              <a:solidFill>
                <a:schemeClr val="accent5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96835"/>
              </p:ext>
            </p:extLst>
          </p:nvPr>
        </p:nvGraphicFramePr>
        <p:xfrm>
          <a:off x="160213" y="1865812"/>
          <a:ext cx="11799018" cy="4015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4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71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75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835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2271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782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 chiche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Quiche aux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Concombre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0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Chili sin carne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Fish and chips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Polenta 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 Poisson</a:t>
                      </a:r>
                    </a:p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Saucisse de </a:t>
                      </a:r>
                      <a:r>
                        <a:rPr lang="fr-FR" sz="1400" b="1" i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bœuf  , </a:t>
                      </a: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coquillette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FF00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Férié 1</a:t>
                      </a:r>
                      <a:r>
                        <a:rPr lang="fr-FR" sz="1400" b="1" i="0" baseline="3000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er</a:t>
                      </a:r>
                      <a:r>
                        <a:rPr lang="fr-FR" sz="1400" b="1" i="0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mai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7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3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Gâteau aux fruits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 Glacé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93" y="346566"/>
            <a:ext cx="2102789" cy="7882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24110" y="1793840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703" y="6480674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326965" y="6450442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065" y="6415913"/>
            <a:ext cx="259316" cy="25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983676" y="6468816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569788" y="1134804"/>
            <a:ext cx="7086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highlight>
                  <a:srgbClr val="33CC33"/>
                </a:highlight>
              </a:rPr>
              <a:t>Menu du 27 au 30 avril 2026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22438" y="1204276"/>
            <a:ext cx="4386781" cy="4616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>
                <a:solidFill>
                  <a:schemeClr val="tx1"/>
                </a:solidFill>
                <a:highlight>
                  <a:srgbClr val="FFFF99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Les fruits, les légumes de saison et viande provenant des producteurs BIO ou non BIO de Barbentane  ont comme logo la lettre</a:t>
            </a:r>
            <a:endParaRPr lang="fr-FR" sz="1200" b="1" dirty="0">
              <a:solidFill>
                <a:schemeClr val="tx1"/>
              </a:solidFill>
              <a:highlight>
                <a:srgbClr val="FFFF99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347" y="644843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6465" y="3332666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511" y="642785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188" y="357077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393" y="2741431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121" y="513763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2278" y="6454709"/>
            <a:ext cx="262323" cy="19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62">
            <a:off x="10568242" y="5225223"/>
            <a:ext cx="228554" cy="14619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640" y="2798076"/>
            <a:ext cx="224750" cy="163978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7445" y="3844455"/>
            <a:ext cx="204871" cy="131044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829" y="6470044"/>
            <a:ext cx="262313" cy="16778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701" y="5196157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29983" y="5175243"/>
            <a:ext cx="280199" cy="179226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1648" y="2758160"/>
            <a:ext cx="253536" cy="16760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375" y="3323930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939" y="6506626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83464" y="6465091"/>
            <a:ext cx="232709" cy="1551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248640" y="6453207"/>
            <a:ext cx="217081" cy="14435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868762" y="5143396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3421330" y="2730425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292236" y="3338851"/>
            <a:ext cx="146317" cy="20118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112991" y="6464439"/>
            <a:ext cx="192259" cy="19225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607388" y="6423587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177242" y="2719539"/>
            <a:ext cx="162150" cy="222956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3069770" y="6459440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7912378" y="2716752"/>
            <a:ext cx="140220" cy="2011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127396" y="7209681"/>
            <a:ext cx="7975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2184848" y="2758792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558768" y="3502702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0569497" y="5170145"/>
            <a:ext cx="275547" cy="17795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249340" y="6482938"/>
            <a:ext cx="173623" cy="110926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-347422" y="6470044"/>
            <a:ext cx="248872" cy="186654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-375814" y="6443580"/>
            <a:ext cx="261710" cy="19761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879383" y="6440057"/>
            <a:ext cx="242493" cy="242493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072697" y="3549748"/>
            <a:ext cx="107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-688093" y="6339028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8091813" y="3210614"/>
            <a:ext cx="286537" cy="3231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092097" y="1351918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16548" y="321906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3020997" y="2618218"/>
            <a:ext cx="286537" cy="323116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3629852" y="2751319"/>
            <a:ext cx="262151" cy="20118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D0023F5B-7FB0-485B-B508-E51EA7781E60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7982488" y="5153284"/>
            <a:ext cx="140220" cy="201185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0E5D31B3-AA8B-4A47-8F7E-CAD9596F8510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2029754" y="5508972"/>
            <a:ext cx="192806" cy="187987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86C4F5D5-F62D-4AF2-B8BE-5DC1B05C4F54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1189847" y="5173128"/>
            <a:ext cx="206967" cy="201793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2BCCC699-0D68-498D-A2F1-CFF178AFB4AA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-719138" y="6307258"/>
            <a:ext cx="286537" cy="323116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5E12AB4A-DD86-4428-86FC-8DD9D2CAB687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-656203" y="6359434"/>
            <a:ext cx="286537" cy="323116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9A699A28-866A-4EF5-BB1B-7E3C7EC6DDFC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273070" y="6463383"/>
            <a:ext cx="213378" cy="14631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209328F9-D877-4115-AD9C-E02D68FC4423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-705124" y="6310295"/>
            <a:ext cx="348209" cy="392661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E6EA44AA-97C6-4DE2-94A9-D15687CC9461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-37793" y="6437499"/>
            <a:ext cx="209921" cy="212228"/>
          </a:xfrm>
          <a:prstGeom prst="rect">
            <a:avLst/>
          </a:prstGeom>
        </p:spPr>
      </p:pic>
      <p:sp>
        <p:nvSpPr>
          <p:cNvPr id="73" name="ZoneTexte 72">
            <a:extLst>
              <a:ext uri="{FF2B5EF4-FFF2-40B4-BE49-F238E27FC236}">
                <a16:creationId xmlns:a16="http://schemas.microsoft.com/office/drawing/2014/main" id="{0AE52E7C-D40F-42CA-874A-DAD8E6F8A86D}"/>
              </a:ext>
            </a:extLst>
          </p:cNvPr>
          <p:cNvSpPr txBox="1"/>
          <p:nvPr/>
        </p:nvSpPr>
        <p:spPr>
          <a:xfrm>
            <a:off x="4709718" y="4873660"/>
            <a:ext cx="1950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900" dirty="0"/>
          </a:p>
        </p:txBody>
      </p:sp>
      <p:pic>
        <p:nvPicPr>
          <p:cNvPr id="71" name="Image 70">
            <a:extLst>
              <a:ext uri="{FF2B5EF4-FFF2-40B4-BE49-F238E27FC236}">
                <a16:creationId xmlns:a16="http://schemas.microsoft.com/office/drawing/2014/main" id="{C4DE6FC7-F228-01C3-87F1-C605F8C08D77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3100469" y="6250017"/>
            <a:ext cx="5759196" cy="606552"/>
          </a:xfrm>
          <a:prstGeom prst="rect">
            <a:avLst/>
          </a:prstGeom>
        </p:spPr>
      </p:pic>
      <p:pic>
        <p:nvPicPr>
          <p:cNvPr id="74" name="Image 73">
            <a:extLst>
              <a:ext uri="{FF2B5EF4-FFF2-40B4-BE49-F238E27FC236}">
                <a16:creationId xmlns:a16="http://schemas.microsoft.com/office/drawing/2014/main" id="{62FEB1B2-BDED-668C-3BDB-7A9F49C565F8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560396" y="5971369"/>
            <a:ext cx="9266723" cy="274344"/>
          </a:xfrm>
          <a:prstGeom prst="rect">
            <a:avLst/>
          </a:prstGeom>
        </p:spPr>
      </p:pic>
      <p:pic>
        <p:nvPicPr>
          <p:cNvPr id="78" name="Image 77">
            <a:extLst>
              <a:ext uri="{FF2B5EF4-FFF2-40B4-BE49-F238E27FC236}">
                <a16:creationId xmlns:a16="http://schemas.microsoft.com/office/drawing/2014/main" id="{33D3DCDC-3853-F9EE-F755-A9355BF73495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70175" y="6224167"/>
            <a:ext cx="5759196" cy="30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69040</TotalTime>
  <Words>82</Words>
  <Application>Microsoft Office PowerPoint</Application>
  <PresentationFormat>Grand écran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Trebuchet MS</vt:lpstr>
      <vt:lpstr>Wingdings 3</vt:lpstr>
      <vt:lpstr>Facette</vt:lpstr>
      <vt:lpstr> Restaurant   Scolaire Les Moulins 04.90.90.17.29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650</cp:revision>
  <cp:lastPrinted>2026-04-21T05:26:09Z</cp:lastPrinted>
  <dcterms:created xsi:type="dcterms:W3CDTF">2022-08-24T10:37:41Z</dcterms:created>
  <dcterms:modified xsi:type="dcterms:W3CDTF">2026-04-22T12:11:29Z</dcterms:modified>
</cp:coreProperties>
</file>