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ne" initials="C" lastIdx="1" clrIdx="0">
    <p:extLst>
      <p:ext uri="{19B8F6BF-5375-455C-9EA6-DF929625EA0E}">
        <p15:presenceInfo xmlns:p15="http://schemas.microsoft.com/office/powerpoint/2012/main" userId="S-1-5-21-4221963821-3045093009-391275289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jpeg"/><Relationship Id="rId34" Type="http://schemas.openxmlformats.org/officeDocument/2006/relationships/image" Target="../media/image3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jp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jpe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81" y="415561"/>
            <a:ext cx="6376086" cy="657311"/>
          </a:xfrm>
        </p:spPr>
        <p:txBody>
          <a:bodyPr>
            <a:normAutofit fontScale="90000"/>
          </a:bodyPr>
          <a:lstStyle/>
          <a:p>
            <a:pPr algn="r"/>
            <a:br>
              <a:rPr lang="fr-FR" dirty="0"/>
            </a:br>
            <a:r>
              <a:rPr lang="fr-FR" sz="2200" b="1" i="1" dirty="0"/>
              <a:t>Restaurant</a:t>
            </a:r>
            <a:r>
              <a:rPr lang="fr-FR" sz="2200" dirty="0"/>
              <a:t>   </a:t>
            </a:r>
            <a:r>
              <a:rPr lang="fr-FR" sz="2200" b="1" dirty="0"/>
              <a:t>Scolaire Les Moulins </a:t>
            </a:r>
            <a:r>
              <a:rPr lang="fr-FR" sz="1300" dirty="0"/>
              <a:t>04.90.90.17.29</a:t>
            </a:r>
            <a:br>
              <a:rPr lang="fr-FR" sz="1300" dirty="0"/>
            </a:br>
            <a:endParaRPr lang="fr-FR" sz="1600" b="1" dirty="0">
              <a:solidFill>
                <a:schemeClr val="accent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908" y="6163607"/>
            <a:ext cx="11590858" cy="76658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r-FR" sz="1100" b="1" u="sng" dirty="0">
                <a:solidFill>
                  <a:schemeClr val="bg1"/>
                </a:solidFill>
                <a:highlight>
                  <a:srgbClr val="00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 cuisine municipale se réserve la possibilité de modifier les menus en fonction des aléas du marché et des livraisons</a:t>
            </a:r>
          </a:p>
          <a:p>
            <a:pPr algn="r"/>
            <a:r>
              <a:rPr lang="fr-FR" sz="1100" b="1" u="sng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Pains des boulangeries de Barbentane</a:t>
            </a:r>
            <a:r>
              <a:rPr lang="fr-FR" sz="2800" b="1" dirty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</a:p>
          <a:p>
            <a:pPr algn="r"/>
            <a:endParaRPr lang="fr-FR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67739"/>
              </p:ext>
            </p:extLst>
          </p:nvPr>
        </p:nvGraphicFramePr>
        <p:xfrm>
          <a:off x="159391" y="1924489"/>
          <a:ext cx="12032609" cy="415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73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rgbClr val="FF6600"/>
                          </a:solidFill>
                        </a:rPr>
                        <a:t>Centre de loisirs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9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de betterave  Chioggia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cru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Cake au potiron et butternut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Sauce aux herbes</a:t>
                      </a: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Tarte au 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de coquillette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verte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Saucisse de bœuf bio de barbentane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Polenta  à l’oseille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Lentilles et pois cassés</a:t>
                      </a:r>
                    </a:p>
                    <a:p>
                      <a:pPr algn="l"/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l'Indienne</a:t>
                      </a:r>
                    </a:p>
                    <a:p>
                      <a:pPr algn="l"/>
                      <a:r>
                        <a:rPr lang="fr-FR" sz="12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riz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Poisson pané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Poêlée de légumes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Emincé de poulet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Sauce blanquette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Purée de carotte</a:t>
                      </a: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Filet de poisson frais (</a:t>
                      </a:r>
                      <a:r>
                        <a:rPr lang="fr-FR" sz="800" b="1" i="0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selon arrivage)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Légume et </a:t>
                      </a: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pomme de terre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Sauce citron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  de saison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Fondant haricolat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Dessert du mercredi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Tarte aux pommes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" y="89121"/>
            <a:ext cx="1917890" cy="718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563" y="1884869"/>
            <a:ext cx="213360" cy="1307584"/>
          </a:xfrm>
          <a:prstGeom prst="rect">
            <a:avLst/>
          </a:prstGeom>
        </p:spPr>
      </p:pic>
      <p:pic>
        <p:nvPicPr>
          <p:cNvPr id="8" name="Picture 10" descr="Le label rou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9" y="6483892"/>
            <a:ext cx="239205" cy="1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11817520" y="3717046"/>
            <a:ext cx="215089" cy="1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pécialité traditionnelle garantie (STG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34" y="3928612"/>
            <a:ext cx="259316" cy="2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>
            <a:off x="3056074" y="6485816"/>
            <a:ext cx="187947" cy="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047874" y="1134804"/>
            <a:ext cx="60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accent2"/>
                </a:solidFill>
              </a:rPr>
              <a:t>Menus du  27 novembre au 1</a:t>
            </a:r>
            <a:r>
              <a:rPr lang="fr-FR" sz="1600" b="1" baseline="30000" dirty="0">
                <a:solidFill>
                  <a:schemeClr val="accent2"/>
                </a:solidFill>
              </a:rPr>
              <a:t>er</a:t>
            </a:r>
            <a:r>
              <a:rPr lang="fr-FR" sz="1600" b="1" dirty="0">
                <a:solidFill>
                  <a:schemeClr val="accent2"/>
                </a:solidFill>
              </a:rPr>
              <a:t> décembre </a:t>
            </a:r>
            <a:r>
              <a:rPr lang="fr-FR" sz="2400" b="1" dirty="0">
                <a:solidFill>
                  <a:srgbClr val="FF0000"/>
                </a:solidFill>
              </a:rPr>
              <a:t>2023 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599" y="957363"/>
            <a:ext cx="507715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Les fruits et légumes de saison provenant des producteurs  BIO de Barbentane  ont comme logo la lettre</a:t>
            </a:r>
          </a:p>
          <a:p>
            <a:pPr algn="ctr"/>
            <a:r>
              <a:rPr lang="fr-FR" sz="1200" b="1" i="1" dirty="0">
                <a:solidFill>
                  <a:srgbClr val="C00000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Lundi bœuf bio de MR Serra de barbentane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93" y="6446319"/>
            <a:ext cx="211087" cy="21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47" y="6428501"/>
            <a:ext cx="265234" cy="19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94" y="6471700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6" y="6472624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01" y="6469493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97" y="4058270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33" y="2800568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95" y="2828271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23" y="6462849"/>
            <a:ext cx="242493" cy="20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23" y="4035340"/>
            <a:ext cx="235788" cy="1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99" y="3833930"/>
            <a:ext cx="262323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62">
            <a:off x="9123526" y="3740760"/>
            <a:ext cx="228554" cy="1461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55" y="6473643"/>
            <a:ext cx="224750" cy="1437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96" y="6510814"/>
            <a:ext cx="204871" cy="13104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2" y="6493469"/>
            <a:ext cx="262313" cy="1677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237" y="3910763"/>
            <a:ext cx="247503" cy="1583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4602" y="2810164"/>
            <a:ext cx="280199" cy="1792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63" y="2994115"/>
            <a:ext cx="253536" cy="1676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69" y="5532215"/>
            <a:ext cx="280415" cy="179364"/>
          </a:xfrm>
          <a:prstGeom prst="rect">
            <a:avLst/>
          </a:prstGeom>
        </p:spPr>
      </p:pic>
      <p:pic>
        <p:nvPicPr>
          <p:cNvPr id="38" name="Picture 10" descr="Le label roug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42" y="6527310"/>
            <a:ext cx="193390" cy="1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19884" y="6500537"/>
            <a:ext cx="232709" cy="15513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16788" y="3708761"/>
            <a:ext cx="217081" cy="144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30550" y="4018207"/>
            <a:ext cx="144251" cy="201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14618" y="2772436"/>
            <a:ext cx="146317" cy="2011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2542" y="6459551"/>
            <a:ext cx="146317" cy="20118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21322" y="6473896"/>
            <a:ext cx="192259" cy="1922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00521" y="4439594"/>
            <a:ext cx="146317" cy="20118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84688" y="3677984"/>
            <a:ext cx="162150" cy="22295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31931" y="6481223"/>
            <a:ext cx="188992" cy="1889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847908" y="4549869"/>
            <a:ext cx="188992" cy="1889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43337" y="3696335"/>
            <a:ext cx="140220" cy="201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7396" y="7209681"/>
            <a:ext cx="79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94200" y="3025919"/>
            <a:ext cx="223667" cy="1444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11935" y="3710999"/>
            <a:ext cx="224598" cy="14505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17866" y="5510062"/>
            <a:ext cx="275547" cy="1779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2879" y="3720538"/>
            <a:ext cx="173623" cy="11092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84129" y="2973621"/>
            <a:ext cx="248872" cy="18665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53209" y="6459551"/>
            <a:ext cx="261710" cy="19761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61766" y="6434248"/>
            <a:ext cx="242493" cy="24249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832057" y="3527466"/>
            <a:ext cx="1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93499" y="2764197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50587" y="3975976"/>
            <a:ext cx="286537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38361" y="1129324"/>
            <a:ext cx="286537" cy="323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92752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353811" y="2731140"/>
            <a:ext cx="286537" cy="32311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639702" y="2772436"/>
            <a:ext cx="262151" cy="2011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0023F5B-7FB0-485B-B508-E51EA7781E6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14436" y="4018207"/>
            <a:ext cx="140220" cy="20118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5D31B3-AA8B-4A47-8F7E-CAD9596F851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65705" y="6489359"/>
            <a:ext cx="192806" cy="18798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6C4F5D5-F62D-4AF2-B8BE-5DC1B05C4F5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22723" y="6438976"/>
            <a:ext cx="243861" cy="23776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BCCC699-0D68-498D-A2F1-CFF178AFB4A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713945" y="3643841"/>
            <a:ext cx="286537" cy="32311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E12AB4A-DD86-4428-86FC-8DD9D2CAB68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287932" y="2741170"/>
            <a:ext cx="286537" cy="3231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A699A28-866A-4EF5-BB1B-7E3C7EC6DDF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08516" y="6489716"/>
            <a:ext cx="213378" cy="14631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09328F9-D877-4115-AD9C-E02D68FC442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65328" y="3964636"/>
            <a:ext cx="28653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54662</TotalTime>
  <Words>152</Words>
  <Application>Microsoft Office PowerPoint</Application>
  <PresentationFormat>Grand écran</PresentationFormat>
  <Paragraphs>54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Grand événement</vt:lpstr>
      <vt:lpstr> Restaurant   Scolaire Les Moulins 04.90.90.17.29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 Scolaire Les Moulins 04.90.90.17.29</dc:title>
  <dc:creator>Cantine</dc:creator>
  <cp:lastModifiedBy>Cantine</cp:lastModifiedBy>
  <cp:revision>476</cp:revision>
  <cp:lastPrinted>2023-11-23T06:35:03Z</cp:lastPrinted>
  <dcterms:created xsi:type="dcterms:W3CDTF">2022-08-24T10:37:41Z</dcterms:created>
  <dcterms:modified xsi:type="dcterms:W3CDTF">2023-11-23T07:24:09Z</dcterms:modified>
</cp:coreProperties>
</file>