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ntine" initials="C" lastIdx="1" clrIdx="0">
    <p:extLst>
      <p:ext uri="{19B8F6BF-5375-455C-9EA6-DF929625EA0E}">
        <p15:presenceInfo xmlns:p15="http://schemas.microsoft.com/office/powerpoint/2012/main" userId="S-1-5-21-4221963821-3045093009-3912752891-16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00"/>
    <a:srgbClr val="33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4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35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3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864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945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99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532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906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23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65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681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31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04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67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6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41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06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AA83-530E-4F36-BE88-74AFEC574147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34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jpe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7" Type="http://schemas.openxmlformats.org/officeDocument/2006/relationships/image" Target="../media/image5.jpeg"/><Relationship Id="rId2" Type="http://schemas.openxmlformats.org/officeDocument/2006/relationships/image" Target="../media/image1.jpg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eg"/><Relationship Id="rId24" Type="http://schemas.openxmlformats.org/officeDocument/2006/relationships/image" Target="../media/image22.jpe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5" Type="http://schemas.openxmlformats.org/officeDocument/2006/relationships/image" Target="../media/image3.jpg"/><Relationship Id="rId15" Type="http://schemas.openxmlformats.org/officeDocument/2006/relationships/image" Target="../media/image13.jpeg"/><Relationship Id="rId23" Type="http://schemas.openxmlformats.org/officeDocument/2006/relationships/image" Target="../media/image21.jpe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31" Type="http://schemas.openxmlformats.org/officeDocument/2006/relationships/image" Target="../media/image29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8" Type="http://schemas.openxmlformats.org/officeDocument/2006/relationships/image" Target="../media/image6.png"/><Relationship Id="rId3" Type="http://schemas.openxmlformats.org/officeDocument/2006/relationships/hyperlink" Target="https://www.photo-paysage.com/displayimage.php?album=248&amp;pid=7256" TargetMode="External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5" Type="http://schemas.openxmlformats.org/officeDocument/2006/relationships/image" Target="../media/image23.jpeg"/><Relationship Id="rId33" Type="http://schemas.openxmlformats.org/officeDocument/2006/relationships/image" Target="../media/image31.png"/><Relationship Id="rId38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 71">
            <a:extLst>
              <a:ext uri="{FF2B5EF4-FFF2-40B4-BE49-F238E27FC236}">
                <a16:creationId xmlns:a16="http://schemas.microsoft.com/office/drawing/2014/main" id="{8681C381-7CC7-47D3-B80F-5A8AC6213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814066" y="-55463"/>
            <a:ext cx="13215686" cy="6858000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08897918-603B-4C06-9B24-0EDBF6FEFA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0640" y="2779776"/>
            <a:ext cx="1950720" cy="129844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98080" y="415561"/>
            <a:ext cx="8985685" cy="657311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sz="2200" b="1" i="1" dirty="0">
                <a:solidFill>
                  <a:schemeClr val="bg1"/>
                </a:solidFill>
                <a:highlight>
                  <a:srgbClr val="FF0000"/>
                </a:highlight>
              </a:rPr>
              <a:t>Restaurant</a:t>
            </a:r>
            <a:r>
              <a:rPr lang="fr-FR" sz="2200" b="1" dirty="0">
                <a:solidFill>
                  <a:schemeClr val="bg1"/>
                </a:solidFill>
                <a:highlight>
                  <a:srgbClr val="FF0000"/>
                </a:highlight>
              </a:rPr>
              <a:t>   Scolaire Les Moulins</a:t>
            </a:r>
            <a:br>
              <a:rPr lang="fr-FR" sz="2200" b="1" dirty="0">
                <a:solidFill>
                  <a:schemeClr val="bg1"/>
                </a:solidFill>
                <a:highlight>
                  <a:srgbClr val="FF0000"/>
                </a:highlight>
              </a:rPr>
            </a:br>
            <a:r>
              <a:rPr lang="fr-FR" sz="1300" b="1" dirty="0">
                <a:solidFill>
                  <a:schemeClr val="bg1"/>
                </a:solidFill>
                <a:highlight>
                  <a:srgbClr val="FF0000"/>
                </a:highlight>
              </a:rPr>
              <a:t>04.90.90.17.29</a:t>
            </a:r>
            <a:br>
              <a:rPr lang="fr-FR" sz="1300" dirty="0"/>
            </a:br>
            <a:endParaRPr lang="fr-FR" sz="1600" b="1" dirty="0">
              <a:solidFill>
                <a:schemeClr val="accent5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0736" y="6163607"/>
            <a:ext cx="11753030" cy="76658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sz="1100" b="1" u="sng" dirty="0">
                <a:solidFill>
                  <a:schemeClr val="bg1"/>
                </a:solidFill>
                <a:highlight>
                  <a:srgbClr val="FF00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 cuisine municipale se réserve la possibilité de modifier les menus en fonction des aléas du marché et des livraisons</a:t>
            </a:r>
          </a:p>
          <a:p>
            <a:pPr algn="l"/>
            <a:r>
              <a:rPr lang="fr-FR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Pains des boulangeries de Barbentane</a:t>
            </a:r>
            <a:r>
              <a:rPr lang="fr-FR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                                                                                                 </a:t>
            </a:r>
          </a:p>
          <a:p>
            <a:pPr algn="r"/>
            <a:endParaRPr lang="fr-FR" sz="11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193135"/>
              </p:ext>
            </p:extLst>
          </p:nvPr>
        </p:nvGraphicFramePr>
        <p:xfrm>
          <a:off x="230735" y="1865812"/>
          <a:ext cx="11728494" cy="3966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6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81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Mercredi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rgbClr val="FF6600"/>
                          </a:solidFill>
                        </a:rPr>
                        <a:t>Centre de loisirs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Jeudi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3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FF00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Pois chiche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Concombre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Quiche aux </a:t>
                      </a: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légumes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salade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65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Chili sin carne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riz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Sauté de bœuf    et carotte bio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coquillette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Polenta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au Poisson</a:t>
                      </a:r>
                    </a:p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Férié 1</a:t>
                      </a:r>
                      <a:r>
                        <a:rPr lang="fr-FR" sz="1400" b="1" i="0" baseline="30000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er</a:t>
                      </a:r>
                      <a:r>
                        <a:rPr lang="fr-FR" sz="1400" b="1" i="0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mai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Fish and chips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8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Fromage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FF66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Yaourt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fruit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biscuit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Dessert du mercredi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</a:t>
                      </a: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Dessert Glacé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93" y="346566"/>
            <a:ext cx="2102789" cy="78823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42558" y="1774722"/>
            <a:ext cx="213360" cy="1307584"/>
          </a:xfrm>
          <a:prstGeom prst="rect">
            <a:avLst/>
          </a:prstGeom>
        </p:spPr>
      </p:pic>
      <p:pic>
        <p:nvPicPr>
          <p:cNvPr id="8" name="Picture 10" descr="Le label roug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525" y="6498378"/>
            <a:ext cx="239205" cy="15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6200017" y="6459036"/>
            <a:ext cx="215089" cy="18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Spécialité traditionnelle garantie (STG)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097" y="6415397"/>
            <a:ext cx="259316" cy="25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>
            <a:off x="2767930" y="6513889"/>
            <a:ext cx="187947" cy="14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3569788" y="1134804"/>
            <a:ext cx="7086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/>
                </a:solidFill>
                <a:highlight>
                  <a:srgbClr val="33CC33"/>
                </a:highlight>
              </a:rPr>
              <a:t>Menu du 28 avril au 02 mai 2025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71986" y="1175924"/>
            <a:ext cx="4386781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1"/>
                </a:solidFill>
                <a:highlight>
                  <a:srgbClr val="FFFF99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Les fruits et légumes de saison provenant des producteurs  BIO de Barbentane  ont comme logo la lettre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293" y="6446319"/>
            <a:ext cx="211087" cy="21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447" y="6428501"/>
            <a:ext cx="265234" cy="197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353" y="6456120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465" y="3332666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583" y="6482015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538" y="6451937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393" y="2741431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121" y="5137639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823" y="6462849"/>
            <a:ext cx="242493" cy="203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209" y="6483892"/>
            <a:ext cx="235788" cy="132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848" y="6419358"/>
            <a:ext cx="262323" cy="19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62">
            <a:off x="11763317" y="3379240"/>
            <a:ext cx="228554" cy="14619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40" y="2798076"/>
            <a:ext cx="224750" cy="163978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445" y="3844455"/>
            <a:ext cx="204871" cy="131044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192" y="6486548"/>
            <a:ext cx="262313" cy="167785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2254" y="2753786"/>
            <a:ext cx="247503" cy="15831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13578" y="6513889"/>
            <a:ext cx="280199" cy="179226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1648" y="2758160"/>
            <a:ext cx="253536" cy="16760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375" y="3323930"/>
            <a:ext cx="280415" cy="179364"/>
          </a:xfrm>
          <a:prstGeom prst="rect">
            <a:avLst/>
          </a:prstGeom>
        </p:spPr>
      </p:pic>
      <p:pic>
        <p:nvPicPr>
          <p:cNvPr id="38" name="Picture 10" descr="Le label rouge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757" y="6506626"/>
            <a:ext cx="193390" cy="12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519884" y="6500537"/>
            <a:ext cx="232709" cy="155139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229943" y="6471822"/>
            <a:ext cx="217081" cy="14435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888659" y="6449443"/>
            <a:ext cx="144251" cy="2011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481290" y="2730424"/>
            <a:ext cx="146317" cy="20118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292236" y="3338851"/>
            <a:ext cx="146317" cy="201185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950203" y="6533756"/>
            <a:ext cx="192259" cy="192259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945780" y="4636823"/>
            <a:ext cx="146317" cy="20118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177242" y="2719539"/>
            <a:ext cx="162150" cy="222956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977463" y="6494087"/>
            <a:ext cx="188992" cy="188992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986459" y="6499883"/>
            <a:ext cx="188992" cy="18899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3451658" y="3564877"/>
            <a:ext cx="140220" cy="2011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127396" y="7209681"/>
            <a:ext cx="7975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184848" y="2758792"/>
            <a:ext cx="223667" cy="144452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558768" y="3502702"/>
            <a:ext cx="224598" cy="145053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0569497" y="5170145"/>
            <a:ext cx="275547" cy="177958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7229943" y="6492576"/>
            <a:ext cx="173623" cy="11092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3802514" y="6407210"/>
            <a:ext cx="248872" cy="186654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3775666" y="6443886"/>
            <a:ext cx="261710" cy="197618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3515251" y="6421448"/>
            <a:ext cx="242493" cy="242493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9072697" y="3549748"/>
            <a:ext cx="107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5862607" y="6399897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3587822" y="3211979"/>
            <a:ext cx="286537" cy="323116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3462444" y="1326082"/>
            <a:ext cx="286537" cy="323116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5916548" y="321906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dirty="0">
              <a:solidFill>
                <a:srgbClr val="009900"/>
              </a:solidFill>
            </a:endParaRPr>
          </a:p>
        </p:txBody>
      </p:sp>
      <p:pic>
        <p:nvPicPr>
          <p:cNvPr id="58" name="Image 57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9698798" y="2636518"/>
            <a:ext cx="286537" cy="323116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5186967" y="3891862"/>
            <a:ext cx="262151" cy="201185"/>
          </a:xfrm>
          <a:prstGeom prst="rect">
            <a:avLst/>
          </a:prstGeom>
        </p:spPr>
      </p:pic>
      <p:pic>
        <p:nvPicPr>
          <p:cNvPr id="60" name="Image 59">
            <a:extLst>
              <a:ext uri="{FF2B5EF4-FFF2-40B4-BE49-F238E27FC236}">
                <a16:creationId xmlns:a16="http://schemas.microsoft.com/office/drawing/2014/main" id="{D0023F5B-7FB0-485B-B508-E51EA7781E60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9981270" y="2741431"/>
            <a:ext cx="140220" cy="201185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0E5D31B3-AA8B-4A47-8F7E-CAD9596F8510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2029754" y="5508972"/>
            <a:ext cx="192806" cy="187987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86C4F5D5-F62D-4AF2-B8BE-5DC1B05C4F54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3524124" y="6445899"/>
            <a:ext cx="206967" cy="201793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2BCCC699-0D68-498D-A2F1-CFF178AFB4AA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5901209" y="6412706"/>
            <a:ext cx="286537" cy="323116"/>
          </a:xfrm>
          <a:prstGeom prst="rect">
            <a:avLst/>
          </a:prstGeom>
        </p:spPr>
      </p:pic>
      <p:pic>
        <p:nvPicPr>
          <p:cNvPr id="65" name="Image 64">
            <a:extLst>
              <a:ext uri="{FF2B5EF4-FFF2-40B4-BE49-F238E27FC236}">
                <a16:creationId xmlns:a16="http://schemas.microsoft.com/office/drawing/2014/main" id="{5E12AB4A-DD86-4428-86FC-8DD9D2CAB687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5850511" y="6419067"/>
            <a:ext cx="286537" cy="323116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9A699A28-866A-4EF5-BB1B-7E3C7EC6DDFC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3665000" y="3574722"/>
            <a:ext cx="213378" cy="146317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209328F9-D877-4115-AD9C-E02D68FC4423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5800935" y="6364974"/>
            <a:ext cx="348209" cy="392661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E6EA44AA-97C6-4DE2-94A9-D15687CC9461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6483936" y="6429276"/>
            <a:ext cx="209921" cy="212228"/>
          </a:xfrm>
          <a:prstGeom prst="rect">
            <a:avLst/>
          </a:prstGeom>
        </p:spPr>
      </p:pic>
      <p:sp>
        <p:nvSpPr>
          <p:cNvPr id="73" name="ZoneTexte 72">
            <a:extLst>
              <a:ext uri="{FF2B5EF4-FFF2-40B4-BE49-F238E27FC236}">
                <a16:creationId xmlns:a16="http://schemas.microsoft.com/office/drawing/2014/main" id="{0AE52E7C-D40F-42CA-874A-DAD8E6F8A86D}"/>
              </a:ext>
            </a:extLst>
          </p:cNvPr>
          <p:cNvSpPr txBox="1"/>
          <p:nvPr/>
        </p:nvSpPr>
        <p:spPr>
          <a:xfrm>
            <a:off x="4709718" y="4873660"/>
            <a:ext cx="1950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8110142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67830</TotalTime>
  <Words>103</Words>
  <Application>Microsoft Office PowerPoint</Application>
  <PresentationFormat>Grand écran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Wingdings 3</vt:lpstr>
      <vt:lpstr>Facette</vt:lpstr>
      <vt:lpstr> Restaurant   Scolaire Les Moulins 04.90.90.17.29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Restaurant  Scolaire Les Moulins 04.90.90.17.29</dc:title>
  <dc:creator>Cantine</dc:creator>
  <cp:lastModifiedBy>Cantine</cp:lastModifiedBy>
  <cp:revision>647</cp:revision>
  <cp:lastPrinted>2025-04-09T12:27:24Z</cp:lastPrinted>
  <dcterms:created xsi:type="dcterms:W3CDTF">2022-08-24T10:37:41Z</dcterms:created>
  <dcterms:modified xsi:type="dcterms:W3CDTF">2025-04-14T05:50:53Z</dcterms:modified>
</cp:coreProperties>
</file>