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  <a:srgbClr val="FFFF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A5774-660B-40DE-85AF-D31AD2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FC6B0B-295E-46EF-AE6C-1AC48134A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7FB8B6-DBC4-48DC-AEFF-7E9D502DB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12DCDC-3B4B-41BE-9381-E66AE849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C5F3E-2D4F-411D-9CC2-CD3D59365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28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5DFFF-F287-44E0-AC04-89617B830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6D745C-BCFB-42BA-AF3A-432BDAAF8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578145-5D49-49BC-81C7-48240686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25A0AA-BF89-40EB-8390-DCD95A7C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F17A64-931E-4C0A-AE98-6F7A14826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17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47C8140-1D38-46F3-88D3-64B8802E36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A9582F-BD0A-481F-9E92-3178D8A22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332878-C95B-4A0C-861C-9DA7F8EE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41B6A5-ABEB-4F4D-BE74-55BE3530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E5DCB7-473F-4B56-9AE8-EC35464E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16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989D8-D046-46C4-8F58-12BADBF6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022B1D-EB95-4C6D-8525-A22C58B68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222DC-5699-4639-9C35-1E87051E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A03E10-EA5D-411F-A372-81EA70147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629C07-4C84-48EA-A655-9DEAC4D0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90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35D859-96A0-4200-BE6F-CCBB82455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5258DF-269E-4B9D-AC90-056748F2A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6BE0CB-7EE8-49D2-9E29-A340AE93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313F9A-A0F1-488D-B58E-2EDE32687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A691E-E413-4285-AD4B-339C0F2C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43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94CB3A-0316-40F3-B3B5-BE6C2144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4BED7F-745B-49BB-814F-DB4FADF048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A9938C-AABF-49D9-B57B-AC9B64EA5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77B73A-09DB-45CF-91C0-13AB11B0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938ACA-57D9-41F2-96A9-F1DF84487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C997EB-925B-429F-8437-7C2EAF995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823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4AE146-DA61-45C1-91B7-528EAE30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C4D87A-B631-4CBE-A7F4-F7BCA4707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1E6A00-1959-4499-A87C-B6DA609B0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7322F4-08E0-4815-8A02-F10CE67D5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9F0714-D001-49E8-BA31-78B4DF71C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B1AC3D-8B03-4415-A48F-C2607828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5D6386-F514-4D65-8272-909136D56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0C2AA1-1669-4759-B7B3-7B56D198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7513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2FCEE-8C76-46F9-A44A-76789B888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560A53-AFF0-487A-B8B5-45FAE036D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929B10-253F-4E76-9F9A-494F9A43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A60949D-75B7-4B60-BCCA-86AA0322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04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CDD653-0910-4976-870C-B373FF02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7F9189E-4588-480A-B9C9-44D411DA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7D1CC-1631-45DF-8288-C83B06D3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1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F6CCB-6682-4A2C-85A4-0DA54152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49B276-B879-418C-A7B9-44814119B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03B1FE-B418-4F58-8D5C-8055BFDBD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55DC9C-EEB2-497B-A1B0-F02FF1DAC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B008EC-7B7E-4C2E-A144-12352C0B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CE3A8F-9C4B-4111-ACD9-902464D3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5056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27B0C-58A5-45F5-8A82-1623E0E3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E750FF3-5CF3-4535-AB56-E509EF3F4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3437CB-6540-40DA-8FDC-E37C8815F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A35F0F-D5F2-44B4-9A4C-BAC5652B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08BB40-3E65-4318-BAB1-799121425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DFAD9A-0929-4F86-AD39-F7AA4F97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8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0F49491-F845-4389-B6CC-028AD8506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8184E6-8590-435E-A22C-5D55646F4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D584FB-DDB9-49DE-812B-5772CCC98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1D2E82-56D0-44EE-9B4E-FDB5A1AA9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2418D8-316C-4116-8BE0-335003CB7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91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emf"/><Relationship Id="rId8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50941" y="80990"/>
            <a:ext cx="4524489" cy="603094"/>
          </a:xfrm>
        </p:spPr>
        <p:txBody>
          <a:bodyPr>
            <a:normAutofit fontScale="90000"/>
          </a:bodyPr>
          <a:lstStyle/>
          <a:p>
            <a:pPr algn="r"/>
            <a:br>
              <a:rPr lang="fr-FR" dirty="0"/>
            </a:br>
            <a:r>
              <a:rPr lang="fr-FR" sz="2200" b="1" i="1" dirty="0"/>
              <a:t>Restaurant</a:t>
            </a:r>
            <a:r>
              <a:rPr lang="fr-FR" sz="2200" dirty="0"/>
              <a:t>  </a:t>
            </a:r>
            <a:r>
              <a:rPr lang="fr-FR" sz="2200" b="1" dirty="0"/>
              <a:t>Scolaire Les Moulins </a:t>
            </a:r>
            <a:r>
              <a:rPr lang="fr-FR" sz="1300" dirty="0"/>
              <a:t>04.90.90.17.29</a:t>
            </a:r>
            <a:br>
              <a:rPr lang="fr-FR" sz="1300" dirty="0"/>
            </a:br>
            <a:endParaRPr lang="fr-FR" sz="1600" b="1" dirty="0">
              <a:solidFill>
                <a:schemeClr val="accent5"/>
              </a:solidFill>
            </a:endParaRPr>
          </a:p>
        </p:txBody>
      </p:sp>
      <p:pic>
        <p:nvPicPr>
          <p:cNvPr id="68" name="Image 67">
            <a:extLst>
              <a:ext uri="{FF2B5EF4-FFF2-40B4-BE49-F238E27FC236}">
                <a16:creationId xmlns:a16="http://schemas.microsoft.com/office/drawing/2014/main" id="{39036F6C-89DF-4CEE-A64E-61045C8FF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390" y="3191235"/>
            <a:ext cx="5761219" cy="475529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321754"/>
              </p:ext>
            </p:extLst>
          </p:nvPr>
        </p:nvGraphicFramePr>
        <p:xfrm>
          <a:off x="243281" y="780746"/>
          <a:ext cx="11420336" cy="4002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8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7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9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3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767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>
                          <a:solidFill>
                            <a:schemeClr val="tx1"/>
                          </a:solidFill>
                        </a:rPr>
                        <a:t>Vendredi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17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Feuilleté au fromage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Soupe de potiron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Salade de crudités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FF66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pâté maison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cornichon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Salade verte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Saucisse de bœuf bio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lentilles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Chili sin carne</a:t>
                      </a:r>
                    </a:p>
                    <a:p>
                      <a:pPr algn="l"/>
                      <a:r>
                        <a:rPr lang="fr-FR" sz="1400" b="1" i="0" dirty="0">
                          <a:solidFill>
                            <a:srgbClr val="FF6600"/>
                          </a:solidFill>
                        </a:rPr>
                        <a:t>Riz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Pate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carbo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i="0" dirty="0">
                          <a:solidFill>
                            <a:schemeClr val="tx1"/>
                          </a:solidFill>
                        </a:rPr>
                        <a:t>Filet de poisson frais</a:t>
                      </a:r>
                    </a:p>
                    <a:p>
                      <a:pPr algn="l"/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Purée de carotte au cumin</a:t>
                      </a:r>
                    </a:p>
                    <a:p>
                      <a:pPr algn="l"/>
                      <a:endParaRPr lang="fr-FR" sz="1400" b="1" i="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</a:rPr>
                        <a:t>Sauté de poulet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</a:rPr>
                        <a:t>Aux pruneaux et 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Légumes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</a:rPr>
                        <a:t>semoule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 aux fruits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/>
                        <a:t>Fromage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Vache qui rit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84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Biscuit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/>
                    </a:p>
                    <a:p>
                      <a:pPr algn="l"/>
                      <a:r>
                        <a:rPr lang="fr-FR" sz="1400" b="1" dirty="0"/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Crème </a:t>
                      </a:r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Ardéchoise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88" y="35851"/>
            <a:ext cx="2031163" cy="76138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25667" y="695117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17" y="6434416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36145" y="642145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018" y="2677203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0" y="6456338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5335475" y="363530"/>
            <a:ext cx="4401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5"/>
                </a:solidFill>
              </a:rPr>
              <a:t>Menus du 03 au 07 novembre </a:t>
            </a:r>
            <a:r>
              <a:rPr lang="fr-FR" sz="2400" b="1" dirty="0">
                <a:solidFill>
                  <a:srgbClr val="FF0000"/>
                </a:solidFill>
              </a:rPr>
              <a:t>2025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43281" y="130418"/>
            <a:ext cx="500822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i="1" dirty="0">
                <a:solidFill>
                  <a:srgbClr val="009900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 et légumes de saison, la viande,  provenant des producteurs  BIO ou non BIO de Barbentane  ont comme logo la lettre           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2704" y="1663472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854" y="6406892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845" y="643824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585" y="332846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272" y="643824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470" y="270632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444" y="165352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24" y="6428725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7227" y="2522824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001" y="1673697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489" y="2516296"/>
            <a:ext cx="204871" cy="131044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163" y="4101095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91036" y="2515628"/>
            <a:ext cx="280199" cy="179226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867" y="4078553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17" y="6470295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761269" y="2522824"/>
            <a:ext cx="202786" cy="134853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99847" y="2517565"/>
            <a:ext cx="177270" cy="11788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209630" y="2936519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810850" y="2538811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087516" y="2502227"/>
            <a:ext cx="146317" cy="20118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771292" y="1672437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51952" y="2756916"/>
            <a:ext cx="109438" cy="15047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359826" y="6481530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342170" y="6481530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680951" y="6425552"/>
            <a:ext cx="140220" cy="201185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161224" y="1685900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104858" y="2525854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328247" y="2481812"/>
            <a:ext cx="271661" cy="17544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297820" y="2536414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248080" y="1685900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278021" y="2695915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863146" y="6420738"/>
            <a:ext cx="218567" cy="218567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2993824" y="634948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65415" y="63725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217211" y="331113"/>
            <a:ext cx="286537" cy="27602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76257" y="6372591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2752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76258" y="6395700"/>
            <a:ext cx="286537" cy="32311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76259" y="6396136"/>
            <a:ext cx="286537" cy="276027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845328" y="2402697"/>
            <a:ext cx="286537" cy="274344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4125EA7-1E0D-47EB-8885-D1A18E2CF9ED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-13922" y="265618"/>
            <a:ext cx="914479" cy="512108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1F005810-88C6-4BB4-9E0D-EAB2D38257FD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418964" y="1592588"/>
            <a:ext cx="286537" cy="274344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AF62DEE9-1A96-494B-AE5F-04EF84F8DF43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70928" y="6406892"/>
            <a:ext cx="286537" cy="274344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511DE75E-1324-40D5-960A-CE2961E65C94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342170" y="5374098"/>
            <a:ext cx="9266723" cy="274344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57AC7957-25CA-43F8-A95B-7DB71339E11E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719694" y="5631012"/>
            <a:ext cx="1066892" cy="682811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83CC7C4C-B332-4CB9-90FE-2B2FB8096B53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3424857" y="5615771"/>
            <a:ext cx="6529382" cy="713294"/>
          </a:xfrm>
          <a:prstGeom prst="rect">
            <a:avLst/>
          </a:prstGeom>
        </p:spPr>
      </p:pic>
      <p:pic>
        <p:nvPicPr>
          <p:cNvPr id="73" name="Image 72">
            <a:extLst>
              <a:ext uri="{FF2B5EF4-FFF2-40B4-BE49-F238E27FC236}">
                <a16:creationId xmlns:a16="http://schemas.microsoft.com/office/drawing/2014/main" id="{74F24920-B300-4467-B624-AE0B368682A8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178555" y="5173080"/>
            <a:ext cx="5759196" cy="26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33809</TotalTime>
  <Words>103</Words>
  <Application>Microsoft Office PowerPoint</Application>
  <PresentationFormat>Grand écran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Restaurant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391</cp:revision>
  <cp:lastPrinted>2025-10-21T06:06:06Z</cp:lastPrinted>
  <dcterms:created xsi:type="dcterms:W3CDTF">2022-08-24T10:37:41Z</dcterms:created>
  <dcterms:modified xsi:type="dcterms:W3CDTF">2025-10-23T12:06:18Z</dcterms:modified>
</cp:coreProperties>
</file>