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6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00"/>
    <a:srgbClr val="FFFF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AA5774-660B-40DE-85AF-D31AD2431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FC6B0B-295E-46EF-AE6C-1AC48134A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7FB8B6-DBC4-48DC-AEFF-7E9D502DB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12DCDC-3B4B-41BE-9381-E66AE8493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5C5F3E-2D4F-411D-9CC2-CD3D59365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28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E5DFFF-F287-44E0-AC04-89617B830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6D745C-BCFB-42BA-AF3A-432BDAAF8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578145-5D49-49BC-81C7-482406868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25A0AA-BF89-40EB-8390-DCD95A7C7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F17A64-931E-4C0A-AE98-6F7A1482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17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47C8140-1D38-46F3-88D3-64B8802E36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A9582F-BD0A-481F-9E92-3178D8A22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332878-C95B-4A0C-861C-9DA7F8EE2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41B6A5-ABEB-4F4D-BE74-55BE3530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E5DCB7-473F-4B56-9AE8-EC35464EB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16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B989D8-D046-46C4-8F58-12BADBF68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022B1D-EB95-4C6D-8525-A22C58B68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6222DC-5699-4639-9C35-1E87051E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A03E10-EA5D-411F-A372-81EA7014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629C07-4C84-48EA-A655-9DEAC4D00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90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35D859-96A0-4200-BE6F-CCBB82455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05258DF-269E-4B9D-AC90-056748F2A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6BE0CB-7EE8-49D2-9E29-A340AE934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313F9A-A0F1-488D-B58E-2EDE3268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A691E-E413-4285-AD4B-339C0F2C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43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94CB3A-0316-40F3-B3B5-BE6C21441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4BED7F-745B-49BB-814F-DB4FADF048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A9938C-AABF-49D9-B57B-AC9B64EA5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77B73A-09DB-45CF-91C0-13AB11B04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938ACA-57D9-41F2-96A9-F1DF84487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C997EB-925B-429F-8437-7C2EAF99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12823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4AE146-DA61-45C1-91B7-528EAE307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C4D87A-B631-4CBE-A7F4-F7BCA4707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1E6A00-1959-4499-A87C-B6DA609B0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07322F4-08E0-4815-8A02-F10CE67D5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69F0714-D001-49E8-BA31-78B4DF71CE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0B1AC3D-8B03-4415-A48F-C26078284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5D6386-F514-4D65-8272-909136D56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80C2AA1-1669-4759-B7B3-7B56D1989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7513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12FCEE-8C76-46F9-A44A-76789B888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E560A53-AFF0-487A-B8B5-45FAE036D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929B10-253F-4E76-9F9A-494F9A43F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A60949D-75B7-4B60-BCCA-86AA0322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04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5CDD653-0910-4976-870C-B373FF022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7F9189E-4588-480A-B9C9-44D411DA4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F7D1CC-1631-45DF-8288-C83B06D30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41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1F6CCB-6682-4A2C-85A4-0DA541528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49B276-B879-418C-A7B9-44814119B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703B1FE-B418-4F58-8D5C-8055BFDBD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55DC9C-EEB2-497B-A1B0-F02FF1DAC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B008EC-7B7E-4C2E-A144-12352C0BE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CE3A8F-9C4B-4111-ACD9-902464D3F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5056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27B0C-58A5-45F5-8A82-1623E0E35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E750FF3-5CF3-4535-AB56-E509EF3F43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3437CB-6540-40DA-8FDC-E37C8815F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A35F0F-D5F2-44B4-9A4C-BAC5652BC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08BB40-3E65-4318-BAB1-79912142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DFAD9A-0929-4F86-AD39-F7AA4F97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84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0F49491-F845-4389-B6CC-028AD850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8184E6-8590-435E-A22C-5D55646F4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D584FB-DDB9-49DE-812B-5772CCC98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AA83-530E-4F36-BE88-74AFEC574147}" type="datetimeFigureOut">
              <a:rPr lang="fr-FR" smtClean="0"/>
              <a:t>13/08/2025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1D2E82-56D0-44EE-9B4E-FDB5A1AA94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2418D8-316C-4116-8BE0-335003CB7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938DC-E6F4-4580-873E-D142E58EC5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91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jpeg"/><Relationship Id="rId34" Type="http://schemas.openxmlformats.org/officeDocument/2006/relationships/image" Target="../media/image33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Relationship Id="rId2" Type="http://schemas.openxmlformats.org/officeDocument/2006/relationships/image" Target="../media/image1.jp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31" Type="http://schemas.openxmlformats.org/officeDocument/2006/relationships/image" Target="../media/image30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jpe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50941" y="80990"/>
            <a:ext cx="4524489" cy="603094"/>
          </a:xfrm>
        </p:spPr>
        <p:txBody>
          <a:bodyPr>
            <a:normAutofit fontScale="90000"/>
          </a:bodyPr>
          <a:lstStyle/>
          <a:p>
            <a:pPr algn="r"/>
            <a:br>
              <a:rPr lang="fr-FR" dirty="0"/>
            </a:br>
            <a:r>
              <a:rPr lang="fr-FR" sz="2200" b="1" i="1" dirty="0"/>
              <a:t>Restaurant</a:t>
            </a:r>
            <a:r>
              <a:rPr lang="fr-FR" sz="2200" dirty="0"/>
              <a:t>  </a:t>
            </a:r>
            <a:r>
              <a:rPr lang="fr-FR" sz="2200" b="1" dirty="0"/>
              <a:t>Scolaire Les Moulins </a:t>
            </a:r>
            <a:r>
              <a:rPr lang="fr-FR" sz="1300" dirty="0"/>
              <a:t>04.90.90.17.29</a:t>
            </a:r>
            <a:br>
              <a:rPr lang="fr-FR" sz="1300" dirty="0"/>
            </a:br>
            <a:endParaRPr lang="fr-FR" sz="1600" b="1" dirty="0">
              <a:solidFill>
                <a:schemeClr val="accent5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10393" y="4990089"/>
            <a:ext cx="11276678" cy="460166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fr-FR" sz="1000" b="1" u="sng" dirty="0">
                <a:solidFill>
                  <a:schemeClr val="tx1"/>
                </a:solidFill>
              </a:rPr>
              <a:t>La cuisine municipale se réserve la possibilité de modifier les menus en fonction des aléas du marché et des livraisons</a:t>
            </a:r>
          </a:p>
          <a:p>
            <a:pPr algn="r"/>
            <a:r>
              <a:rPr lang="fr-FR" sz="1000" b="1" u="sng" dirty="0">
                <a:solidFill>
                  <a:schemeClr val="tx1"/>
                </a:solidFill>
              </a:rPr>
              <a:t>Pains des boulangeries de Barbentane</a:t>
            </a:r>
            <a:r>
              <a:rPr lang="fr-FR" sz="1000" b="1" dirty="0">
                <a:solidFill>
                  <a:schemeClr val="tx1"/>
                </a:solidFill>
              </a:rPr>
              <a:t>                                                                                               </a:t>
            </a:r>
          </a:p>
          <a:p>
            <a:pPr algn="r"/>
            <a:endParaRPr lang="fr-FR" sz="1100" dirty="0">
              <a:solidFill>
                <a:schemeClr val="tx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174076"/>
              </p:ext>
            </p:extLst>
          </p:nvPr>
        </p:nvGraphicFramePr>
        <p:xfrm>
          <a:off x="243281" y="780746"/>
          <a:ext cx="11420336" cy="4240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7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2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9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3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195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Mardi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Mercredi</a:t>
                      </a:r>
                    </a:p>
                    <a:p>
                      <a:pPr algn="ctr"/>
                      <a:r>
                        <a:rPr lang="fr-FR" sz="1200" i="1" dirty="0">
                          <a:solidFill>
                            <a:srgbClr val="FF6600"/>
                          </a:solidFill>
                        </a:rPr>
                        <a:t>Centre de loisirs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Jeudi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solidFill>
                            <a:schemeClr val="tx1"/>
                          </a:solidFill>
                        </a:rPr>
                        <a:t>Vendredi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20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FF66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FF6600"/>
                          </a:solidFill>
                        </a:rPr>
                        <a:t>Salade de riz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Carotte râpée</a:t>
                      </a:r>
                      <a:endParaRPr lang="fr-FR" sz="1400" b="1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Pizza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Tomate au </a:t>
                      </a:r>
                      <a:r>
                        <a:rPr lang="fr-FR" sz="1400" b="1" i="0" dirty="0">
                          <a:solidFill>
                            <a:srgbClr val="FF6600"/>
                          </a:solidFill>
                        </a:rPr>
                        <a:t>balsamique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Salade verte</a:t>
                      </a:r>
                      <a:endParaRPr lang="fr-FR" sz="14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96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baseline="0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>
                          <a:solidFill>
                            <a:schemeClr val="tx1"/>
                          </a:solidFill>
                        </a:rPr>
                        <a:t>Poisson pané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baseline="0" dirty="0">
                          <a:solidFill>
                            <a:srgbClr val="009900"/>
                          </a:solidFill>
                        </a:rPr>
                        <a:t>Gratin de courgette</a:t>
                      </a: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i="0" dirty="0">
                        <a:solidFill>
                          <a:srgbClr val="FF66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chemeClr val="tx1"/>
                          </a:solidFill>
                        </a:rPr>
                        <a:t>Nouille au poulet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Et légumes</a:t>
                      </a:r>
                      <a:endParaRPr lang="fr-FR" sz="1400" b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Boulette de bœuf</a:t>
                      </a:r>
                    </a:p>
                    <a:p>
                      <a:pPr algn="l"/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Blésotto</a:t>
                      </a:r>
                      <a:r>
                        <a:rPr lang="fr-FR" sz="1400" b="1" dirty="0">
                          <a:solidFill>
                            <a:srgbClr val="FF6600"/>
                          </a:solidFill>
                        </a:rPr>
                        <a:t> </a:t>
                      </a: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aux légumes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6600"/>
                          </a:solidFill>
                        </a:rPr>
                        <a:t>Roti de porc </a:t>
                      </a:r>
                      <a:endParaRPr lang="fr-FR" sz="1400" b="1" i="0" dirty="0">
                        <a:solidFill>
                          <a:srgbClr val="FF6600"/>
                        </a:solidFill>
                      </a:endParaRPr>
                    </a:p>
                    <a:p>
                      <a:pPr algn="l"/>
                      <a:r>
                        <a:rPr lang="fr-FR" sz="1400" b="1" i="0" dirty="0">
                          <a:solidFill>
                            <a:schemeClr val="tx1"/>
                          </a:solidFill>
                        </a:rPr>
                        <a:t>Purée de pomme de terre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Couscous végétarien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5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009900"/>
                          </a:solidFill>
                        </a:rPr>
                        <a:t>fromage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i="0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70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FF66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rgbClr val="FF6600"/>
                          </a:solidFill>
                        </a:rPr>
                        <a:t>Fruit de saison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Dessert maison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400" b="1" dirty="0"/>
                    </a:p>
                    <a:p>
                      <a:pPr algn="l"/>
                      <a:r>
                        <a:rPr lang="fr-FR" sz="1400" b="1" dirty="0"/>
                        <a:t>Dessert du mercredi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FF66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</a:rPr>
                        <a:t>biscuit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688" y="35851"/>
            <a:ext cx="2031163" cy="761389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389392" y="665281"/>
            <a:ext cx="213360" cy="1307584"/>
          </a:xfrm>
          <a:prstGeom prst="rect">
            <a:avLst/>
          </a:prstGeom>
        </p:spPr>
      </p:pic>
      <p:pic>
        <p:nvPicPr>
          <p:cNvPr id="8" name="Picture 10" descr="Le label rou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517" y="5351125"/>
            <a:ext cx="239205" cy="15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5744507" y="5290006"/>
            <a:ext cx="215089" cy="183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Spécialité traditionnelle garantie (STG)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391" y="5261279"/>
            <a:ext cx="259316" cy="25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>
            <a:off x="1476696" y="1640932"/>
            <a:ext cx="187947" cy="14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5335475" y="363530"/>
            <a:ext cx="4401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accent5"/>
                </a:solidFill>
              </a:rPr>
              <a:t>Menus du </a:t>
            </a:r>
            <a:r>
              <a:rPr lang="fr-FR" sz="1600" b="1">
                <a:solidFill>
                  <a:schemeClr val="accent5"/>
                </a:solidFill>
              </a:rPr>
              <a:t>8 au 12 Septembre </a:t>
            </a:r>
            <a:r>
              <a:rPr lang="fr-FR" sz="2400" b="1" dirty="0">
                <a:solidFill>
                  <a:srgbClr val="FF0000"/>
                </a:solidFill>
              </a:rPr>
              <a:t>2025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43281" y="130418"/>
            <a:ext cx="5008227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200" b="1" i="1" dirty="0">
                <a:solidFill>
                  <a:srgbClr val="009900"/>
                </a:solidFill>
                <a:highlight>
                  <a:srgbClr val="FFFF99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Les fruits et légumes de saison, la viande,  provenant des producteurs  BIO ou non BIO de Barbentane  ont comme logo la lettre           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300" y="1614125"/>
            <a:ext cx="211087" cy="214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027" y="1622784"/>
            <a:ext cx="265234" cy="197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760" y="5293159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21" y="1618030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64" y="5314080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318" y="5251056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66" y="2821350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613" y="2541294"/>
            <a:ext cx="144615" cy="20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462" y="5262063"/>
            <a:ext cx="242493" cy="203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622" y="2812095"/>
            <a:ext cx="235788" cy="1322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753" y="2612170"/>
            <a:ext cx="262323" cy="199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462">
            <a:off x="4907078" y="5345208"/>
            <a:ext cx="228554" cy="14619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092" y="5339506"/>
            <a:ext cx="224750" cy="143759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7586" y="2389336"/>
            <a:ext cx="204871" cy="131044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916" y="5308718"/>
            <a:ext cx="262313" cy="167785"/>
          </a:xfrm>
          <a:prstGeom prst="rect">
            <a:avLst/>
          </a:prstGeom>
        </p:spPr>
      </p:pic>
      <p:pic>
        <p:nvPicPr>
          <p:cNvPr id="33" name="Image 3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480" y="4229992"/>
            <a:ext cx="247503" cy="158312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79397" y="1649834"/>
            <a:ext cx="280199" cy="179226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098" y="5346306"/>
            <a:ext cx="253536" cy="167605"/>
          </a:xfrm>
          <a:prstGeom prst="rect">
            <a:avLst/>
          </a:prstGeom>
        </p:spPr>
      </p:pic>
      <p:pic>
        <p:nvPicPr>
          <p:cNvPr id="37" name="Image 36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218" y="5318641"/>
            <a:ext cx="280415" cy="179364"/>
          </a:xfrm>
          <a:prstGeom prst="rect">
            <a:avLst/>
          </a:prstGeom>
        </p:spPr>
      </p:pic>
      <p:pic>
        <p:nvPicPr>
          <p:cNvPr id="38" name="Picture 10" descr="Le label rouge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734" y="5396396"/>
            <a:ext cx="193390" cy="12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599053" y="2586641"/>
            <a:ext cx="202786" cy="134853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082764" y="2638113"/>
            <a:ext cx="177270" cy="11788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1253335" y="2553476"/>
            <a:ext cx="144251" cy="20118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0147836" y="3706946"/>
            <a:ext cx="146317" cy="20118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9155264" y="1630314"/>
            <a:ext cx="146317" cy="201185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4352914" y="5335363"/>
            <a:ext cx="192259" cy="192259"/>
          </a:xfrm>
          <a:prstGeom prst="rect">
            <a:avLst/>
          </a:prstGeom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0686677" y="1610183"/>
            <a:ext cx="146317" cy="201185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790431" y="2818742"/>
            <a:ext cx="109438" cy="15047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4352740" y="5348318"/>
            <a:ext cx="188992" cy="188992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8899735" y="1649176"/>
            <a:ext cx="188992" cy="18899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456228" y="4187119"/>
            <a:ext cx="140220" cy="20118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524831" y="5080923"/>
            <a:ext cx="7975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0147836" y="4511072"/>
            <a:ext cx="223667" cy="144452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4137169" y="1666315"/>
            <a:ext cx="224598" cy="145053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5920667" y="5340870"/>
            <a:ext cx="271661" cy="175448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8171420" y="2614054"/>
            <a:ext cx="173623" cy="11092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5449272" y="5244040"/>
            <a:ext cx="248872" cy="186654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583440" y="4462576"/>
            <a:ext cx="261710" cy="197618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3974438" y="4452101"/>
            <a:ext cx="218567" cy="218567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2993824" y="63494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endParaRPr lang="fr-FR" b="1" i="1" dirty="0">
              <a:solidFill>
                <a:srgbClr val="C00000"/>
              </a:solidFill>
            </a:endParaRPr>
          </a:p>
        </p:txBody>
      </p:sp>
      <p:pic>
        <p:nvPicPr>
          <p:cNvPr id="54" name="Image 53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055816" y="5278397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217211" y="331113"/>
            <a:ext cx="286537" cy="276027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856311" y="2739491"/>
            <a:ext cx="286537" cy="323116"/>
          </a:xfrm>
          <a:prstGeom prst="rect">
            <a:avLst/>
          </a:prstGeom>
        </p:spPr>
      </p:pic>
      <p:sp>
        <p:nvSpPr>
          <p:cNvPr id="57" name="Rectangle 56"/>
          <p:cNvSpPr/>
          <p:nvPr/>
        </p:nvSpPr>
        <p:spPr>
          <a:xfrm>
            <a:off x="592752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endParaRPr lang="fr-FR" dirty="0">
              <a:solidFill>
                <a:srgbClr val="009900"/>
              </a:solidFill>
            </a:endParaRPr>
          </a:p>
        </p:txBody>
      </p:sp>
      <p:pic>
        <p:nvPicPr>
          <p:cNvPr id="58" name="Image 57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7639164" y="1493512"/>
            <a:ext cx="286537" cy="323116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8545967" y="4537003"/>
            <a:ext cx="262151" cy="201185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4096347" y="5290006"/>
            <a:ext cx="286537" cy="276027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4023682" y="5298291"/>
            <a:ext cx="286537" cy="274344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14125EA7-1E0D-47EB-8885-D1A18E2CF9ED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-13922" y="265618"/>
            <a:ext cx="914479" cy="512108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1F005810-88C6-4BB4-9E0D-EAB2D38257FD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10334436" y="1544750"/>
            <a:ext cx="286537" cy="274344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AF62DEE9-1A96-494B-AE5F-04EF84F8DF43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4031989" y="5305642"/>
            <a:ext cx="286537" cy="274344"/>
          </a:xfrm>
          <a:prstGeom prst="rect">
            <a:avLst/>
          </a:prstGeom>
        </p:spPr>
      </p:pic>
      <p:pic>
        <p:nvPicPr>
          <p:cNvPr id="63" name="Image 62">
            <a:extLst>
              <a:ext uri="{FF2B5EF4-FFF2-40B4-BE49-F238E27FC236}">
                <a16:creationId xmlns:a16="http://schemas.microsoft.com/office/drawing/2014/main" id="{B9D94B95-F264-4661-8892-D80C82F1224F}"/>
              </a:ext>
            </a:extLst>
          </p:cNvPr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1565131" y="5698992"/>
            <a:ext cx="9266723" cy="274344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63154BCF-58C9-446A-8908-918EC83E5519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8411717" y="2580160"/>
            <a:ext cx="184731" cy="18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0142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32700</TotalTime>
  <Words>120</Words>
  <Application>Microsoft Office PowerPoint</Application>
  <PresentationFormat>Grand écran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 Restaurant  Scolaire Les Moulins 04.90.90.17.29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Restaurant  Scolaire Les Moulins 04.90.90.17.29</dc:title>
  <dc:creator>Cantine</dc:creator>
  <cp:lastModifiedBy>Cantine</cp:lastModifiedBy>
  <cp:revision>369</cp:revision>
  <cp:lastPrinted>2024-09-17T05:33:45Z</cp:lastPrinted>
  <dcterms:created xsi:type="dcterms:W3CDTF">2022-08-24T10:37:41Z</dcterms:created>
  <dcterms:modified xsi:type="dcterms:W3CDTF">2025-08-13T05:59:41Z</dcterms:modified>
</cp:coreProperties>
</file>