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ntine" initials="C" lastIdx="1" clrIdx="0">
    <p:extLst>
      <p:ext uri="{19B8F6BF-5375-455C-9EA6-DF929625EA0E}">
        <p15:presenceInfo xmlns:p15="http://schemas.microsoft.com/office/powerpoint/2012/main" userId="S-1-5-21-4221963821-3045093009-3912752891-16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6600"/>
    <a:srgbClr val="33CC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0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74" y="-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359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39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8864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945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99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532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906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23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65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68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313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04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67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6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41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06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34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26" Type="http://schemas.openxmlformats.org/officeDocument/2006/relationships/image" Target="../media/image24.png"/><Relationship Id="rId39" Type="http://schemas.openxmlformats.org/officeDocument/2006/relationships/image" Target="../media/image37.png"/><Relationship Id="rId21" Type="http://schemas.openxmlformats.org/officeDocument/2006/relationships/image" Target="../media/image19.jpeg"/><Relationship Id="rId34" Type="http://schemas.openxmlformats.org/officeDocument/2006/relationships/image" Target="../media/image32.png"/><Relationship Id="rId42" Type="http://schemas.openxmlformats.org/officeDocument/2006/relationships/image" Target="../media/image40.pn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6" Type="http://schemas.openxmlformats.org/officeDocument/2006/relationships/image" Target="../media/image14.jpe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24" Type="http://schemas.openxmlformats.org/officeDocument/2006/relationships/image" Target="../media/image22.jpeg"/><Relationship Id="rId32" Type="http://schemas.openxmlformats.org/officeDocument/2006/relationships/image" Target="../media/image30.png"/><Relationship Id="rId37" Type="http://schemas.openxmlformats.org/officeDocument/2006/relationships/image" Target="../media/image35.png"/><Relationship Id="rId40" Type="http://schemas.openxmlformats.org/officeDocument/2006/relationships/image" Target="../media/image38.png"/><Relationship Id="rId45" Type="http://schemas.openxmlformats.org/officeDocument/2006/relationships/image" Target="../media/image43.emf"/><Relationship Id="rId5" Type="http://schemas.openxmlformats.org/officeDocument/2006/relationships/image" Target="../media/image3.jpg"/><Relationship Id="rId15" Type="http://schemas.openxmlformats.org/officeDocument/2006/relationships/image" Target="../media/image13.jpeg"/><Relationship Id="rId23" Type="http://schemas.openxmlformats.org/officeDocument/2006/relationships/image" Target="../media/image21.jpe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10" Type="http://schemas.openxmlformats.org/officeDocument/2006/relationships/image" Target="../media/image8.jpeg"/><Relationship Id="rId19" Type="http://schemas.openxmlformats.org/officeDocument/2006/relationships/image" Target="../media/image17.jpeg"/><Relationship Id="rId31" Type="http://schemas.openxmlformats.org/officeDocument/2006/relationships/image" Target="../media/image29.png"/><Relationship Id="rId44" Type="http://schemas.openxmlformats.org/officeDocument/2006/relationships/image" Target="../media/image42.png"/><Relationship Id="rId4" Type="http://schemas.openxmlformats.org/officeDocument/2006/relationships/image" Target="../media/image2.jpg"/><Relationship Id="rId9" Type="http://schemas.openxmlformats.org/officeDocument/2006/relationships/image" Target="../media/image7.jpeg"/><Relationship Id="rId14" Type="http://schemas.openxmlformats.org/officeDocument/2006/relationships/image" Target="../media/image12.jpeg"/><Relationship Id="rId22" Type="http://schemas.openxmlformats.org/officeDocument/2006/relationships/image" Target="../media/image20.jpe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43" Type="http://schemas.openxmlformats.org/officeDocument/2006/relationships/image" Target="../media/image41.png"/><Relationship Id="rId8" Type="http://schemas.openxmlformats.org/officeDocument/2006/relationships/image" Target="../media/image6.png"/><Relationship Id="rId3" Type="http://schemas.openxmlformats.org/officeDocument/2006/relationships/hyperlink" Target="https://www.photo-paysage.com/displayimage.php?album=248&amp;pid=7256" TargetMode="External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6.png"/><Relationship Id="rId20" Type="http://schemas.openxmlformats.org/officeDocument/2006/relationships/image" Target="../media/image18.jpeg"/><Relationship Id="rId41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Image 67">
            <a:extLst>
              <a:ext uri="{FF2B5EF4-FFF2-40B4-BE49-F238E27FC236}">
                <a16:creationId xmlns:a16="http://schemas.microsoft.com/office/drawing/2014/main" id="{08897918-603B-4C06-9B24-0EDBF6FEFA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120640" y="2779776"/>
            <a:ext cx="1950720" cy="1298448"/>
          </a:xfrm>
          <a:prstGeom prst="rect">
            <a:avLst/>
          </a:prstGeom>
        </p:spPr>
      </p:pic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830152"/>
              </p:ext>
            </p:extLst>
          </p:nvPr>
        </p:nvGraphicFramePr>
        <p:xfrm>
          <a:off x="230736" y="1858449"/>
          <a:ext cx="11799018" cy="3994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4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36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77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268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2271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Mardi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Mercredi</a:t>
                      </a:r>
                    </a:p>
                    <a:p>
                      <a:pPr algn="ctr"/>
                      <a:r>
                        <a:rPr lang="fr-FR" sz="1200" i="1" dirty="0">
                          <a:solidFill>
                            <a:srgbClr val="FF6600"/>
                          </a:solidFill>
                        </a:rPr>
                        <a:t>Centre de loisirs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Jeudi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Vendredi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782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Radis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Betterave mimosa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Taboulé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verte    </a:t>
                      </a: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et croutons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Crudités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50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Petit pois à la française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(jambon et lardon)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semoule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Gratin de Torsade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aux épinards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Sauté de poulet aux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Paupiette de dinde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Sauce tomate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Pdt vapeur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Poisson frais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Boulgour</a:t>
                      </a: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au Kiri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7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3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Tarte au chocolat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 du mercredi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Panacotta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 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93" y="346566"/>
            <a:ext cx="2102789" cy="78823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559237" y="1792982"/>
            <a:ext cx="213360" cy="1307584"/>
          </a:xfrm>
          <a:prstGeom prst="rect">
            <a:avLst/>
          </a:prstGeom>
        </p:spPr>
      </p:pic>
      <p:pic>
        <p:nvPicPr>
          <p:cNvPr id="8" name="Picture 10" descr="Le label roug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4565" y="6492148"/>
            <a:ext cx="239205" cy="157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6200017" y="6459036"/>
            <a:ext cx="215089" cy="183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Spécialité traditionnelle garantie (STG)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328" y="6447703"/>
            <a:ext cx="259316" cy="259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>
            <a:off x="2767930" y="6513889"/>
            <a:ext cx="187947" cy="14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3569788" y="1134804"/>
            <a:ext cx="70868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Menu du 9 au 13 mars  2026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71987" y="1175924"/>
            <a:ext cx="4805476" cy="4616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99"/>
                </a:highligh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Les fruits, les légumes de saison et viande provenant des producteurs  BIO ou non BIO de Barbentane  ont comme logo la lettre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293" y="6446319"/>
            <a:ext cx="211087" cy="2149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447" y="6428501"/>
            <a:ext cx="265234" cy="1976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694" y="6471700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7729" y="6481893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7637" y="3347810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694" y="6450539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531" y="3755101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227" y="3551722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823" y="6462849"/>
            <a:ext cx="242493" cy="2033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209" y="6483892"/>
            <a:ext cx="235788" cy="1322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848" y="6419358"/>
            <a:ext cx="262323" cy="199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62">
            <a:off x="9242214" y="3346280"/>
            <a:ext cx="228554" cy="146192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0608" y="2753786"/>
            <a:ext cx="224750" cy="143759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4360" y="3715357"/>
            <a:ext cx="204871" cy="131044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760" y="5196204"/>
            <a:ext cx="262313" cy="16778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5312" y="2762092"/>
            <a:ext cx="247503" cy="158312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201521" y="2735676"/>
            <a:ext cx="280199" cy="179226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4163" y="5179789"/>
            <a:ext cx="253536" cy="167605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951" y="3337463"/>
            <a:ext cx="280415" cy="179364"/>
          </a:xfrm>
          <a:prstGeom prst="rect">
            <a:avLst/>
          </a:prstGeom>
        </p:spPr>
      </p:pic>
      <p:pic>
        <p:nvPicPr>
          <p:cNvPr id="38" name="Picture 10" descr="Le label rouge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669" y="6483892"/>
            <a:ext cx="193390" cy="127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2519884" y="6500537"/>
            <a:ext cx="232709" cy="155139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6494760" y="3347691"/>
            <a:ext cx="217081" cy="14435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408120" y="5146209"/>
            <a:ext cx="144251" cy="20118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3973157" y="2741103"/>
            <a:ext cx="146317" cy="20118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0423828" y="2730521"/>
            <a:ext cx="146317" cy="20118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3569788" y="6457855"/>
            <a:ext cx="192259" cy="192259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8273246" y="3762908"/>
            <a:ext cx="146317" cy="20118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4297630" y="3318669"/>
            <a:ext cx="162150" cy="222956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4977463" y="6494087"/>
            <a:ext cx="188992" cy="188992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4979086" y="6485147"/>
            <a:ext cx="188992" cy="18899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12618" y="2739433"/>
            <a:ext cx="140220" cy="20118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127396" y="7209681"/>
            <a:ext cx="7975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4258667" y="2769022"/>
            <a:ext cx="223667" cy="144452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4533095" y="3585036"/>
            <a:ext cx="224598" cy="145053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369312" y="5138868"/>
            <a:ext cx="275547" cy="177958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9006142" y="3367655"/>
            <a:ext cx="173623" cy="110926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3802514" y="6407210"/>
            <a:ext cx="248872" cy="186654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3775666" y="6443886"/>
            <a:ext cx="261710" cy="197618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8084172" y="5142346"/>
            <a:ext cx="242493" cy="242493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>
            <a:off x="9072697" y="3549748"/>
            <a:ext cx="1070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fr-FR" b="1" i="1" dirty="0">
              <a:solidFill>
                <a:srgbClr val="C00000"/>
              </a:solidFill>
            </a:endParaRPr>
          </a:p>
        </p:txBody>
      </p:sp>
      <p:pic>
        <p:nvPicPr>
          <p:cNvPr id="54" name="Image 53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5862607" y="6399897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5870666" y="6415803"/>
            <a:ext cx="286537" cy="3231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4119474" y="1375846"/>
            <a:ext cx="286537" cy="323116"/>
          </a:xfrm>
          <a:prstGeom prst="rect">
            <a:avLst/>
          </a:prstGeom>
        </p:spPr>
      </p:pic>
      <p:sp>
        <p:nvSpPr>
          <p:cNvPr id="57" name="Rectangle 56"/>
          <p:cNvSpPr/>
          <p:nvPr/>
        </p:nvSpPr>
        <p:spPr>
          <a:xfrm>
            <a:off x="5916548" y="3219065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endParaRPr lang="fr-FR" dirty="0">
              <a:solidFill>
                <a:srgbClr val="009900"/>
              </a:solidFill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5879198" y="6384789"/>
            <a:ext cx="286537" cy="323116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0670749" y="5138868"/>
            <a:ext cx="262151" cy="201185"/>
          </a:xfrm>
          <a:prstGeom prst="rect">
            <a:avLst/>
          </a:prstGeom>
        </p:spPr>
      </p:pic>
      <p:pic>
        <p:nvPicPr>
          <p:cNvPr id="60" name="Image 59">
            <a:extLst>
              <a:ext uri="{FF2B5EF4-FFF2-40B4-BE49-F238E27FC236}">
                <a16:creationId xmlns:a16="http://schemas.microsoft.com/office/drawing/2014/main" id="{D0023F5B-7FB0-485B-B508-E51EA7781E60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4779706" y="6460850"/>
            <a:ext cx="140220" cy="201185"/>
          </a:xfrm>
          <a:prstGeom prst="rect">
            <a:avLst/>
          </a:prstGeom>
        </p:spPr>
      </p:pic>
      <p:pic>
        <p:nvPicPr>
          <p:cNvPr id="61" name="Image 60">
            <a:extLst>
              <a:ext uri="{FF2B5EF4-FFF2-40B4-BE49-F238E27FC236}">
                <a16:creationId xmlns:a16="http://schemas.microsoft.com/office/drawing/2014/main" id="{0E5D31B3-AA8B-4A47-8F7E-CAD9596F8510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2029754" y="5508972"/>
            <a:ext cx="192806" cy="187987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86C4F5D5-F62D-4AF2-B8BE-5DC1B05C4F54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4151992" y="6448321"/>
            <a:ext cx="206967" cy="201793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2BCCC699-0D68-498D-A2F1-CFF178AFB4AA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5868705" y="6391754"/>
            <a:ext cx="286537" cy="323116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5E12AB4A-DD86-4428-86FC-8DD9D2CAB687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659507" y="2598873"/>
            <a:ext cx="286537" cy="323116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9A699A28-866A-4EF5-BB1B-7E3C7EC6DDFC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768842" y="3562483"/>
            <a:ext cx="213378" cy="14631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209328F9-D877-4115-AD9C-E02D68FC4423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8082775" y="2598873"/>
            <a:ext cx="286537" cy="323116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E6EA44AA-97C6-4DE2-94A9-D15687CC9461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5625734" y="6475852"/>
            <a:ext cx="209921" cy="212228"/>
          </a:xfrm>
          <a:prstGeom prst="rect">
            <a:avLst/>
          </a:prstGeom>
        </p:spPr>
      </p:pic>
      <p:sp>
        <p:nvSpPr>
          <p:cNvPr id="73" name="ZoneTexte 72">
            <a:extLst>
              <a:ext uri="{FF2B5EF4-FFF2-40B4-BE49-F238E27FC236}">
                <a16:creationId xmlns:a16="http://schemas.microsoft.com/office/drawing/2014/main" id="{0AE52E7C-D40F-42CA-874A-DAD8E6F8A86D}"/>
              </a:ext>
            </a:extLst>
          </p:cNvPr>
          <p:cNvSpPr txBox="1"/>
          <p:nvPr/>
        </p:nvSpPr>
        <p:spPr>
          <a:xfrm>
            <a:off x="5120640" y="4078224"/>
            <a:ext cx="1950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900" dirty="0"/>
          </a:p>
        </p:txBody>
      </p:sp>
      <p:pic>
        <p:nvPicPr>
          <p:cNvPr id="67" name="Image 66">
            <a:extLst>
              <a:ext uri="{FF2B5EF4-FFF2-40B4-BE49-F238E27FC236}">
                <a16:creationId xmlns:a16="http://schemas.microsoft.com/office/drawing/2014/main" id="{C11881E1-5E93-AA07-343C-77D9BD099438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1651687" y="5556598"/>
            <a:ext cx="9266723" cy="27434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AE31C92F-FB1F-BE96-0773-DA62C1CCEEF7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7841113" y="333973"/>
            <a:ext cx="4261473" cy="664522"/>
          </a:xfrm>
          <a:prstGeom prst="rect">
            <a:avLst/>
          </a:prstGeom>
        </p:spPr>
      </p:pic>
      <p:pic>
        <p:nvPicPr>
          <p:cNvPr id="70" name="Image 69">
            <a:extLst>
              <a:ext uri="{FF2B5EF4-FFF2-40B4-BE49-F238E27FC236}">
                <a16:creationId xmlns:a16="http://schemas.microsoft.com/office/drawing/2014/main" id="{864A4BFD-1F9B-A128-02C6-8FCAB2C3DF59}"/>
              </a:ext>
            </a:extLst>
      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3227644" y="5825863"/>
            <a:ext cx="5759196" cy="60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142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62095</TotalTime>
  <Words>91</Words>
  <Application>Microsoft Office PowerPoint</Application>
  <PresentationFormat>Grand écran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Trebuchet MS</vt:lpstr>
      <vt:lpstr>Wingdings 3</vt:lpstr>
      <vt:lpstr>Facette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Restaurant  Scolaire Les Moulins 04.90.90.17.29</dc:title>
  <dc:creator>Cantine</dc:creator>
  <cp:lastModifiedBy>Cantine</cp:lastModifiedBy>
  <cp:revision>599</cp:revision>
  <cp:lastPrinted>2026-02-23T08:36:02Z</cp:lastPrinted>
  <dcterms:created xsi:type="dcterms:W3CDTF">2022-08-24T10:37:41Z</dcterms:created>
  <dcterms:modified xsi:type="dcterms:W3CDTF">2026-02-23T08:36:06Z</dcterms:modified>
</cp:coreProperties>
</file>