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ntine" initials="C" lastIdx="1" clrIdx="0">
    <p:extLst>
      <p:ext uri="{19B8F6BF-5375-455C-9EA6-DF929625EA0E}">
        <p15:presenceInfo xmlns:p15="http://schemas.microsoft.com/office/powerpoint/2012/main" userId="S-1-5-21-4221963821-3045093009-3912752891-16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9900"/>
    <a:srgbClr val="33CC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359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39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8864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945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99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532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906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23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65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68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313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04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67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6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41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06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34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jpeg"/><Relationship Id="rId18" Type="http://schemas.openxmlformats.org/officeDocument/2006/relationships/image" Target="../media/image15.jpeg"/><Relationship Id="rId26" Type="http://schemas.openxmlformats.org/officeDocument/2006/relationships/image" Target="../media/image23.jpeg"/><Relationship Id="rId39" Type="http://schemas.openxmlformats.org/officeDocument/2006/relationships/image" Target="../media/image36.png"/><Relationship Id="rId21" Type="http://schemas.openxmlformats.org/officeDocument/2006/relationships/image" Target="../media/image18.jpeg"/><Relationship Id="rId34" Type="http://schemas.openxmlformats.org/officeDocument/2006/relationships/image" Target="../media/image31.png"/><Relationship Id="rId42" Type="http://schemas.openxmlformats.org/officeDocument/2006/relationships/image" Target="../media/image39.png"/><Relationship Id="rId47" Type="http://schemas.openxmlformats.org/officeDocument/2006/relationships/hyperlink" Target="https://www.flickr.com/photos/rcamboim/32896043921" TargetMode="External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29" Type="http://schemas.openxmlformats.org/officeDocument/2006/relationships/image" Target="../media/image26.png"/><Relationship Id="rId11" Type="http://schemas.openxmlformats.org/officeDocument/2006/relationships/image" Target="../media/image8.jpeg"/><Relationship Id="rId24" Type="http://schemas.openxmlformats.org/officeDocument/2006/relationships/image" Target="../media/image21.jpeg"/><Relationship Id="rId32" Type="http://schemas.openxmlformats.org/officeDocument/2006/relationships/image" Target="../media/image29.png"/><Relationship Id="rId37" Type="http://schemas.openxmlformats.org/officeDocument/2006/relationships/image" Target="../media/image34.png"/><Relationship Id="rId40" Type="http://schemas.openxmlformats.org/officeDocument/2006/relationships/image" Target="../media/image37.png"/><Relationship Id="rId45" Type="http://schemas.openxmlformats.org/officeDocument/2006/relationships/image" Target="../media/image42.png"/><Relationship Id="rId5" Type="http://schemas.openxmlformats.org/officeDocument/2006/relationships/hyperlink" Target="https://www.photo-paysage.com/displayimage.php?album=248&amp;pid=7256" TargetMode="External"/><Relationship Id="rId15" Type="http://schemas.openxmlformats.org/officeDocument/2006/relationships/image" Target="../media/image12.jpeg"/><Relationship Id="rId23" Type="http://schemas.openxmlformats.org/officeDocument/2006/relationships/image" Target="../media/image20.jpeg"/><Relationship Id="rId28" Type="http://schemas.openxmlformats.org/officeDocument/2006/relationships/image" Target="../media/image25.png"/><Relationship Id="rId36" Type="http://schemas.openxmlformats.org/officeDocument/2006/relationships/image" Target="../media/image33.png"/><Relationship Id="rId49" Type="http://schemas.openxmlformats.org/officeDocument/2006/relationships/image" Target="../media/image45.emf"/><Relationship Id="rId10" Type="http://schemas.openxmlformats.org/officeDocument/2006/relationships/image" Target="../media/image7.png"/><Relationship Id="rId19" Type="http://schemas.openxmlformats.org/officeDocument/2006/relationships/image" Target="../media/image16.jpeg"/><Relationship Id="rId31" Type="http://schemas.openxmlformats.org/officeDocument/2006/relationships/image" Target="../media/image28.png"/><Relationship Id="rId44" Type="http://schemas.openxmlformats.org/officeDocument/2006/relationships/image" Target="../media/image41.png"/><Relationship Id="rId4" Type="http://schemas.openxmlformats.org/officeDocument/2006/relationships/image" Target="../media/image2.jpeg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9.jpeg"/><Relationship Id="rId27" Type="http://schemas.openxmlformats.org/officeDocument/2006/relationships/image" Target="../media/image24.png"/><Relationship Id="rId30" Type="http://schemas.openxmlformats.org/officeDocument/2006/relationships/image" Target="../media/image27.png"/><Relationship Id="rId35" Type="http://schemas.openxmlformats.org/officeDocument/2006/relationships/image" Target="../media/image32.png"/><Relationship Id="rId43" Type="http://schemas.openxmlformats.org/officeDocument/2006/relationships/image" Target="../media/image40.png"/><Relationship Id="rId48" Type="http://schemas.openxmlformats.org/officeDocument/2006/relationships/image" Target="../media/image44.png"/><Relationship Id="rId8" Type="http://schemas.openxmlformats.org/officeDocument/2006/relationships/image" Target="../media/image5.jpeg"/><Relationship Id="rId3" Type="http://schemas.openxmlformats.org/officeDocument/2006/relationships/hyperlink" Target="https://pixabay.com/en/strawberry-fruit-spring-700004/" TargetMode="External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5" Type="http://schemas.openxmlformats.org/officeDocument/2006/relationships/image" Target="../media/image22.jpeg"/><Relationship Id="rId33" Type="http://schemas.openxmlformats.org/officeDocument/2006/relationships/image" Target="../media/image30.png"/><Relationship Id="rId38" Type="http://schemas.openxmlformats.org/officeDocument/2006/relationships/image" Target="../media/image35.png"/><Relationship Id="rId46" Type="http://schemas.openxmlformats.org/officeDocument/2006/relationships/image" Target="../media/image43.jpg"/><Relationship Id="rId20" Type="http://schemas.openxmlformats.org/officeDocument/2006/relationships/image" Target="../media/image17.jpeg"/><Relationship Id="rId41" Type="http://schemas.openxmlformats.org/officeDocument/2006/relationships/image" Target="../media/image3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Image 70">
            <a:extLst>
              <a:ext uri="{FF2B5EF4-FFF2-40B4-BE49-F238E27FC236}">
                <a16:creationId xmlns:a16="http://schemas.microsoft.com/office/drawing/2014/main" id="{BE181D52-0D3D-47E2-88C3-095A9BDD5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930192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08897918-603B-4C06-9B24-0EDBF6FEFA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120640" y="2779776"/>
            <a:ext cx="1950720" cy="129844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98080" y="415561"/>
            <a:ext cx="8985685" cy="657311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r>
              <a:rPr lang="fr-FR" sz="2200" i="1" dirty="0">
                <a:solidFill>
                  <a:schemeClr val="tx1"/>
                </a:solidFill>
                <a:highlight>
                  <a:srgbClr val="FFFF00"/>
                </a:highlight>
              </a:rPr>
              <a:t>Restaurant</a:t>
            </a:r>
            <a:r>
              <a:rPr lang="fr-FR" sz="2200" dirty="0">
                <a:solidFill>
                  <a:schemeClr val="tx1"/>
                </a:solidFill>
                <a:highlight>
                  <a:srgbClr val="FFFF00"/>
                </a:highlight>
              </a:rPr>
              <a:t>   Scolaire Les Moulins</a:t>
            </a:r>
            <a:br>
              <a:rPr lang="fr-FR" sz="2200" dirty="0">
                <a:solidFill>
                  <a:schemeClr val="tx1"/>
                </a:solidFill>
                <a:highlight>
                  <a:srgbClr val="FFFF00"/>
                </a:highlight>
              </a:rPr>
            </a:br>
            <a:r>
              <a:rPr lang="fr-FR" sz="1300" dirty="0">
                <a:solidFill>
                  <a:schemeClr val="tx1"/>
                </a:solidFill>
                <a:highlight>
                  <a:srgbClr val="FFFF00"/>
                </a:highlight>
              </a:rPr>
              <a:t>04.90.90.17.29</a:t>
            </a:r>
            <a:br>
              <a:rPr lang="fr-FR" sz="1300" dirty="0">
                <a:solidFill>
                  <a:schemeClr val="bg1"/>
                </a:solidFill>
                <a:highlight>
                  <a:srgbClr val="FFFF00"/>
                </a:highlight>
              </a:rPr>
            </a:br>
            <a:endParaRPr lang="fr-FR" sz="1600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5270" y="6081733"/>
            <a:ext cx="11728495" cy="848460"/>
          </a:xfrm>
        </p:spPr>
        <p:txBody>
          <a:bodyPr>
            <a:normAutofit/>
          </a:bodyPr>
          <a:lstStyle/>
          <a:p>
            <a:pPr algn="l"/>
            <a:r>
              <a:rPr lang="fr-FR" sz="1100" b="1" u="sng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Pains des boulangeries de Barbentane</a:t>
            </a:r>
            <a:r>
              <a:rPr lang="fr-FR" sz="2800" b="1" dirty="0">
                <a:solidFill>
                  <a:schemeClr val="tx1"/>
                </a:solidFill>
                <a:highlight>
                  <a:srgbClr val="FFFF00"/>
                </a:highlight>
              </a:rPr>
              <a:t>                                                                                                 </a:t>
            </a:r>
          </a:p>
          <a:p>
            <a:pPr algn="r"/>
            <a:endParaRPr lang="fr-FR" sz="1100" dirty="0">
              <a:solidFill>
                <a:schemeClr val="tx1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872772"/>
              </p:ext>
            </p:extLst>
          </p:nvPr>
        </p:nvGraphicFramePr>
        <p:xfrm>
          <a:off x="220615" y="1873879"/>
          <a:ext cx="11728494" cy="3532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0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66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381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Mardi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Mercredi</a:t>
                      </a:r>
                    </a:p>
                    <a:p>
                      <a:pPr algn="ctr"/>
                      <a:r>
                        <a:rPr lang="fr-FR" sz="1200" i="1" dirty="0">
                          <a:solidFill>
                            <a:srgbClr val="FF6600"/>
                          </a:solidFill>
                        </a:rPr>
                        <a:t>Centre de loisirs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Jeudi </a:t>
                      </a:r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de l’ascension</a:t>
                      </a:r>
                      <a:endParaRPr lang="fr-FR" sz="20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Vendredi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34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FF00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Sardine sur croutons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verte et croutons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nem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01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Médaillons de dinde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Gratin de courgette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Rougail saucisse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riz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Poisson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Férié jeudi de l’ascension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Pont de l’ascension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8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Yaourt</a:t>
                      </a:r>
                      <a:endParaRPr lang="fr-FR" sz="1400" b="1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16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Biscuit à la noix de coco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 du mercredi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93" y="346566"/>
            <a:ext cx="2102789" cy="78823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935576" y="5884794"/>
            <a:ext cx="213360" cy="1307584"/>
          </a:xfrm>
          <a:prstGeom prst="rect">
            <a:avLst/>
          </a:prstGeom>
        </p:spPr>
      </p:pic>
      <p:pic>
        <p:nvPicPr>
          <p:cNvPr id="8" name="Picture 10" descr="Le label roug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990" y="6494598"/>
            <a:ext cx="239205" cy="157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5596201" y="6467742"/>
            <a:ext cx="215089" cy="183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Spécialité traditionnelle garantie (STG)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9654" y="3528503"/>
            <a:ext cx="229895" cy="22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>
            <a:off x="6537176" y="6496465"/>
            <a:ext cx="187947" cy="14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3569788" y="1134804"/>
            <a:ext cx="70868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highlight>
                  <a:srgbClr val="FFFF00"/>
                </a:highlight>
              </a:rPr>
              <a:t>Menu du 11 AU 13 mai 2026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71986" y="1175924"/>
            <a:ext cx="4386781" cy="4616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b="1">
                <a:solidFill>
                  <a:schemeClr val="tx1"/>
                </a:solidFill>
                <a:highlight>
                  <a:srgbClr val="FFFF99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Les fruits, les légumes de saison et viande provenant des producteurs BIO ou non BIO de Barbentane ont comme logo la lettre</a:t>
            </a:r>
            <a:endParaRPr lang="fr-FR" sz="1200" b="1" dirty="0">
              <a:solidFill>
                <a:schemeClr val="tx1"/>
              </a:solidFill>
              <a:highlight>
                <a:srgbClr val="FFFF99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293" y="6446319"/>
            <a:ext cx="211087" cy="2149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447" y="6428501"/>
            <a:ext cx="265234" cy="1976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353" y="6456120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378" y="6460190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583" y="6482015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2538" y="6451937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4012" y="3317901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7270" y="4728805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823" y="6462849"/>
            <a:ext cx="242493" cy="2033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5676" y="3362855"/>
            <a:ext cx="235788" cy="1322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4947" y="3518277"/>
            <a:ext cx="262323" cy="199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62">
            <a:off x="10891935" y="3570840"/>
            <a:ext cx="228554" cy="146192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9948" y="2753840"/>
            <a:ext cx="224750" cy="163978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9829" y="3375979"/>
            <a:ext cx="204871" cy="131044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0077" y="4752193"/>
            <a:ext cx="262313" cy="16778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1309" y="3555885"/>
            <a:ext cx="247503" cy="158312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132296" y="3518965"/>
            <a:ext cx="278145" cy="177912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6092" y="2760071"/>
            <a:ext cx="253536" cy="167605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961" y="3308131"/>
            <a:ext cx="280415" cy="179364"/>
          </a:xfrm>
          <a:prstGeom prst="rect">
            <a:avLst/>
          </a:prstGeom>
        </p:spPr>
      </p:pic>
      <p:pic>
        <p:nvPicPr>
          <p:cNvPr id="38" name="Picture 10" descr="Le label rouge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787" y="6508651"/>
            <a:ext cx="193390" cy="127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4716964" y="6508651"/>
            <a:ext cx="232709" cy="155139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6173979" y="6487539"/>
            <a:ext cx="217081" cy="14435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2940109" y="3565137"/>
            <a:ext cx="144251" cy="20118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4663505" y="2945057"/>
            <a:ext cx="146317" cy="20118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9899733" y="3537687"/>
            <a:ext cx="146317" cy="20118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4950203" y="6533756"/>
            <a:ext cx="192259" cy="192259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8062827" y="4744416"/>
            <a:ext cx="146317" cy="20118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6892538" y="6461028"/>
            <a:ext cx="162150" cy="222956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4977463" y="6494087"/>
            <a:ext cx="188992" cy="188992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4162797" y="6472262"/>
            <a:ext cx="188992" cy="18899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3123826" y="4189289"/>
            <a:ext cx="140220" cy="20118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127396" y="7209681"/>
            <a:ext cx="7975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2269535" y="2741431"/>
            <a:ext cx="223667" cy="144452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4368396" y="3345907"/>
            <a:ext cx="224598" cy="145053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0940367" y="4744416"/>
            <a:ext cx="275547" cy="177958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6179665" y="6487656"/>
            <a:ext cx="173623" cy="110926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8042256" y="3574418"/>
            <a:ext cx="248872" cy="186654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4578863" y="2579873"/>
            <a:ext cx="261710" cy="197618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3463173" y="6421873"/>
            <a:ext cx="242493" cy="242493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>
            <a:off x="9072697" y="3549748"/>
            <a:ext cx="1070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fr-FR" b="1" i="1" dirty="0">
              <a:solidFill>
                <a:srgbClr val="C00000"/>
              </a:solidFill>
            </a:endParaRPr>
          </a:p>
        </p:txBody>
      </p:sp>
      <p:pic>
        <p:nvPicPr>
          <p:cNvPr id="54" name="Image 53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5862607" y="6399897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1632903" y="3437956"/>
            <a:ext cx="286537" cy="3231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4026294" y="1311800"/>
            <a:ext cx="286537" cy="323116"/>
          </a:xfrm>
          <a:prstGeom prst="rect">
            <a:avLst/>
          </a:prstGeom>
        </p:spPr>
      </p:pic>
      <p:sp>
        <p:nvSpPr>
          <p:cNvPr id="57" name="Rectangle 56"/>
          <p:cNvSpPr/>
          <p:nvPr/>
        </p:nvSpPr>
        <p:spPr>
          <a:xfrm>
            <a:off x="5916548" y="3219065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endParaRPr lang="fr-FR" dirty="0">
              <a:solidFill>
                <a:srgbClr val="009900"/>
              </a:solidFill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7438209" y="3528503"/>
            <a:ext cx="286537" cy="323116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3773302" y="6435176"/>
            <a:ext cx="262151" cy="201185"/>
          </a:xfrm>
          <a:prstGeom prst="rect">
            <a:avLst/>
          </a:prstGeom>
        </p:spPr>
      </p:pic>
      <p:pic>
        <p:nvPicPr>
          <p:cNvPr id="60" name="Image 59">
            <a:extLst>
              <a:ext uri="{FF2B5EF4-FFF2-40B4-BE49-F238E27FC236}">
                <a16:creationId xmlns:a16="http://schemas.microsoft.com/office/drawing/2014/main" id="{D0023F5B-7FB0-485B-B508-E51EA7781E6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7775366" y="2735237"/>
            <a:ext cx="140220" cy="201185"/>
          </a:xfrm>
          <a:prstGeom prst="rect">
            <a:avLst/>
          </a:prstGeom>
        </p:spPr>
      </p:pic>
      <p:pic>
        <p:nvPicPr>
          <p:cNvPr id="61" name="Image 60">
            <a:extLst>
              <a:ext uri="{FF2B5EF4-FFF2-40B4-BE49-F238E27FC236}">
                <a16:creationId xmlns:a16="http://schemas.microsoft.com/office/drawing/2014/main" id="{0E5D31B3-AA8B-4A47-8F7E-CAD9596F8510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4463025" y="6508323"/>
            <a:ext cx="192806" cy="187987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86C4F5D5-F62D-4AF2-B8BE-5DC1B05C4F54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4455423" y="6472920"/>
            <a:ext cx="206967" cy="201793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2BCCC699-0D68-498D-A2F1-CFF178AFB4AA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4258449" y="2623415"/>
            <a:ext cx="286537" cy="323116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5E12AB4A-DD86-4428-86FC-8DD9D2CAB687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9564909" y="3476722"/>
            <a:ext cx="286537" cy="323116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9A699A28-866A-4EF5-BB1B-7E3C7EC6DDFC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7747221" y="3603059"/>
            <a:ext cx="213378" cy="14631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209328F9-D877-4115-AD9C-E02D68FC4423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9805041" y="4613659"/>
            <a:ext cx="280413" cy="31621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E6EA44AA-97C6-4DE2-94A9-D15687CC9461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7157112" y="6450587"/>
            <a:ext cx="173624" cy="175532"/>
          </a:xfrm>
          <a:prstGeom prst="rect">
            <a:avLst/>
          </a:prstGeom>
        </p:spPr>
      </p:pic>
      <p:sp>
        <p:nvSpPr>
          <p:cNvPr id="73" name="ZoneTexte 72">
            <a:extLst>
              <a:ext uri="{FF2B5EF4-FFF2-40B4-BE49-F238E27FC236}">
                <a16:creationId xmlns:a16="http://schemas.microsoft.com/office/drawing/2014/main" id="{0AE52E7C-D40F-42CA-874A-DAD8E6F8A86D}"/>
              </a:ext>
            </a:extLst>
          </p:cNvPr>
          <p:cNvSpPr txBox="1"/>
          <p:nvPr/>
        </p:nvSpPr>
        <p:spPr>
          <a:xfrm>
            <a:off x="4709718" y="4873660"/>
            <a:ext cx="1950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900" dirty="0"/>
          </a:p>
        </p:txBody>
      </p:sp>
      <p:pic>
        <p:nvPicPr>
          <p:cNvPr id="67" name="Image 66">
            <a:extLst>
              <a:ext uri="{FF2B5EF4-FFF2-40B4-BE49-F238E27FC236}">
                <a16:creationId xmlns:a16="http://schemas.microsoft.com/office/drawing/2014/main" id="{C0305120-A546-421D-9C35-1ABC6661CBBB}"/>
              </a:ext>
            </a:extLst>
      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3151260" y="3537687"/>
            <a:ext cx="225572" cy="231668"/>
          </a:xfrm>
          <a:prstGeom prst="rect">
            <a:avLst/>
          </a:prstGeom>
        </p:spPr>
      </p:pic>
      <p:pic>
        <p:nvPicPr>
          <p:cNvPr id="70" name="Image 69">
            <a:extLst>
              <a:ext uri="{FF2B5EF4-FFF2-40B4-BE49-F238E27FC236}">
                <a16:creationId xmlns:a16="http://schemas.microsoft.com/office/drawing/2014/main" id="{77AE221F-EDFF-498D-8180-3C558D1DD259}"/>
              </a:ext>
            </a:extLst>
          </p:cNvPr>
          <p:cNvPicPr>
            <a:picLocks noChangeAspect="1"/>
          </p:cNvPicPr>
          <p:nvPr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7"/>
              </a:ext>
            </a:extLst>
          </a:blip>
          <a:srcRect l="16123" t="-707" r="-270" b="10893"/>
          <a:stretch/>
        </p:blipFill>
        <p:spPr>
          <a:xfrm>
            <a:off x="6876853" y="2439574"/>
            <a:ext cx="5072256" cy="2664918"/>
          </a:xfrm>
          <a:prstGeom prst="rect">
            <a:avLst/>
          </a:prstGeom>
        </p:spPr>
      </p:pic>
      <p:pic>
        <p:nvPicPr>
          <p:cNvPr id="69" name="Image 68">
            <a:extLst>
              <a:ext uri="{FF2B5EF4-FFF2-40B4-BE49-F238E27FC236}">
                <a16:creationId xmlns:a16="http://schemas.microsoft.com/office/drawing/2014/main" id="{D1C1BBE7-7C14-7B21-5310-7B66B4CD907C}"/>
              </a:ext>
            </a:extLst>
      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1656775" y="5523060"/>
            <a:ext cx="9266723" cy="274344"/>
          </a:xfrm>
          <a:prstGeom prst="rect">
            <a:avLst/>
          </a:prstGeom>
        </p:spPr>
      </p:pic>
      <p:pic>
        <p:nvPicPr>
          <p:cNvPr id="74" name="Image 73">
            <a:extLst>
              <a:ext uri="{FF2B5EF4-FFF2-40B4-BE49-F238E27FC236}">
                <a16:creationId xmlns:a16="http://schemas.microsoft.com/office/drawing/2014/main" id="{2A79A2BD-901C-A903-3E2F-6E57224494D2}"/>
              </a:ext>
            </a:extLst>
          </p:cNvPr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3368830" y="5860139"/>
            <a:ext cx="5759196" cy="60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142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69298</TotalTime>
  <Words>92</Words>
  <Application>Microsoft Office PowerPoint</Application>
  <PresentationFormat>Grand écran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Trebuchet MS</vt:lpstr>
      <vt:lpstr>Wingdings 3</vt:lpstr>
      <vt:lpstr>Facette</vt:lpstr>
      <vt:lpstr> Restaurant   Scolaire Les Moulins 04.90.90.17.29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Restaurant  Scolaire Les Moulins 04.90.90.17.29</dc:title>
  <dc:creator>Cantine</dc:creator>
  <cp:lastModifiedBy>Cantine</cp:lastModifiedBy>
  <cp:revision>677</cp:revision>
  <cp:lastPrinted>2025-04-09T12:27:24Z</cp:lastPrinted>
  <dcterms:created xsi:type="dcterms:W3CDTF">2022-08-24T10:37:41Z</dcterms:created>
  <dcterms:modified xsi:type="dcterms:W3CDTF">2026-04-22T12:11:42Z</dcterms:modified>
</cp:coreProperties>
</file>