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  <a:srgbClr val="FFFF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A5774-660B-40DE-85AF-D31AD2431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C6B0B-295E-46EF-AE6C-1AC48134A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7FB8B6-DBC4-48DC-AEFF-7E9D502DB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12DCDC-3B4B-41BE-9381-E66AE849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5C5F3E-2D4F-411D-9CC2-CD3D59365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284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5DFFF-F287-44E0-AC04-89617B83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6D745C-BCFB-42BA-AF3A-432BDAAF8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578145-5D49-49BC-81C7-482406868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25A0AA-BF89-40EB-8390-DCD95A7C7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F17A64-931E-4C0A-AE98-6F7A1482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17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47C8140-1D38-46F3-88D3-64B8802E3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A9582F-BD0A-481F-9E92-3178D8A22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332878-C95B-4A0C-861C-9DA7F8EE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41B6A5-ABEB-4F4D-BE74-55BE3530D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E5DCB7-473F-4B56-9AE8-EC35464E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16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989D8-D046-46C4-8F58-12BADBF6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022B1D-EB95-4C6D-8525-A22C58B68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222DC-5699-4639-9C35-1E87051E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A03E10-EA5D-411F-A372-81EA701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629C07-4C84-48EA-A655-9DEAC4D0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90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35D859-96A0-4200-BE6F-CCBB8245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5258DF-269E-4B9D-AC90-056748F2A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BE0CB-7EE8-49D2-9E29-A340AE93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13F9A-A0F1-488D-B58E-2EDE3268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691E-E413-4285-AD4B-339C0F2C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43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94CB3A-0316-40F3-B3B5-BE6C2144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4BED7F-745B-49BB-814F-DB4FADF048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0A9938C-AABF-49D9-B57B-AC9B64EA5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77B73A-09DB-45CF-91C0-13AB11B04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938ACA-57D9-41F2-96A9-F1DF8448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C997EB-925B-429F-8437-7C2EAF99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282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4AE146-DA61-45C1-91B7-528EAE30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C4D87A-B631-4CBE-A7F4-F7BCA4707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1E6A00-1959-4499-A87C-B6DA609B0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7322F4-08E0-4815-8A02-F10CE67D5F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9F0714-D001-49E8-BA31-78B4DF71C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0B1AC3D-8B03-4415-A48F-C2607828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5D6386-F514-4D65-8272-909136D56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80C2AA1-1669-4759-B7B3-7B56D1989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751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2FCEE-8C76-46F9-A44A-76789B888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560A53-AFF0-487A-B8B5-45FAE036D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929B10-253F-4E76-9F9A-494F9A43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60949D-75B7-4B60-BCCA-86AA0322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047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5CDD653-0910-4976-870C-B373FF022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F9189E-4588-480A-B9C9-44D411DA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F7D1CC-1631-45DF-8288-C83B06D3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41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F6CCB-6682-4A2C-85A4-0DA54152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49B276-B879-418C-A7B9-44814119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03B1FE-B418-4F58-8D5C-8055BFDBD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55DC9C-EEB2-497B-A1B0-F02FF1DA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B008EC-7B7E-4C2E-A144-12352C0BE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CE3A8F-9C4B-4111-ACD9-902464D3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505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827B0C-58A5-45F5-8A82-1623E0E3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E750FF3-5CF3-4535-AB56-E509EF3F43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3437CB-6540-40DA-8FDC-E37C8815F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A35F0F-D5F2-44B4-9A4C-BAC5652B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08BB40-3E65-4318-BAB1-799121425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DFAD9A-0929-4F86-AD39-F7AA4F9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8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0F49491-F845-4389-B6CC-028AD8506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8184E6-8590-435E-A22C-5D55646F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D584FB-DDB9-49DE-812B-5772CCC98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5AA83-530E-4F36-BE88-74AFEC574147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1D2E82-56D0-44EE-9B4E-FDB5A1AA9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2418D8-316C-4116-8BE0-335003CB7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91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jpg"/><Relationship Id="rId21" Type="http://schemas.openxmlformats.org/officeDocument/2006/relationships/image" Target="../media/image20.png"/><Relationship Id="rId34" Type="http://schemas.openxmlformats.org/officeDocument/2006/relationships/image" Target="../media/image33.emf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8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50941" y="80990"/>
            <a:ext cx="4524489" cy="603094"/>
          </a:xfrm>
        </p:spPr>
        <p:txBody>
          <a:bodyPr>
            <a:normAutofit fontScale="90000"/>
          </a:bodyPr>
          <a:lstStyle/>
          <a:p>
            <a:pPr algn="r"/>
            <a:br>
              <a:rPr lang="fr-FR" dirty="0"/>
            </a:br>
            <a:r>
              <a:rPr lang="fr-FR" sz="2200" b="1" i="1" dirty="0"/>
              <a:t>Restaurant</a:t>
            </a:r>
            <a:r>
              <a:rPr lang="fr-FR" sz="2200" dirty="0"/>
              <a:t>  </a:t>
            </a:r>
            <a:r>
              <a:rPr lang="fr-FR" sz="2200" b="1" dirty="0"/>
              <a:t>Scolaire Les Moulins </a:t>
            </a:r>
            <a:r>
              <a:rPr lang="fr-FR" sz="1300" dirty="0"/>
              <a:t>04.90.90.17.29</a:t>
            </a:r>
            <a:br>
              <a:rPr lang="fr-FR" sz="1300" dirty="0"/>
            </a:br>
            <a:endParaRPr lang="fr-FR" sz="1600" b="1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40005"/>
              </p:ext>
            </p:extLst>
          </p:nvPr>
        </p:nvGraphicFramePr>
        <p:xfrm>
          <a:off x="243281" y="780746"/>
          <a:ext cx="11420336" cy="4035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7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9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3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16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Mardi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Mercredi</a:t>
                      </a:r>
                    </a:p>
                    <a:p>
                      <a:pPr algn="ctr"/>
                      <a:r>
                        <a:rPr lang="fr-FR" sz="1200" i="1" dirty="0">
                          <a:solidFill>
                            <a:srgbClr val="FF6600"/>
                          </a:solidFill>
                        </a:rPr>
                        <a:t>Centre de loisirs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Jeudi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Vendredi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3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Betterave</a:t>
                      </a:r>
                      <a:endParaRPr lang="fr-FR" sz="1400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Salade</a:t>
                      </a:r>
                      <a:r>
                        <a:rPr lang="fr-FR" sz="1400" b="1" i="0" baseline="0" dirty="0">
                          <a:solidFill>
                            <a:srgbClr val="009900"/>
                          </a:solidFill>
                        </a:rPr>
                        <a:t> de pois chiche</a:t>
                      </a: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Nem salade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</a:rPr>
                        <a:t>Feuilleté au fromage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Concombre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32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Pate aux aubergines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</a:rPr>
                        <a:t>Jambon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i="0" dirty="0">
                        <a:solidFill>
                          <a:srgbClr val="FF6600"/>
                        </a:solidFill>
                      </a:endParaRPr>
                    </a:p>
                    <a:p>
                      <a:pPr algn="l"/>
                      <a:r>
                        <a:rPr lang="fr-FR" sz="1400" b="1" baseline="0" dirty="0">
                          <a:solidFill>
                            <a:srgbClr val="009900"/>
                          </a:solidFill>
                        </a:rPr>
                        <a:t>Dahl de lentille corail</a:t>
                      </a:r>
                    </a:p>
                    <a:p>
                      <a:pPr algn="l"/>
                      <a:r>
                        <a:rPr lang="fr-FR" sz="1400" b="1" baseline="0" dirty="0">
                          <a:solidFill>
                            <a:srgbClr val="FF6600"/>
                          </a:solidFill>
                        </a:rPr>
                        <a:t>Riz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Poisson pané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purée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fr-FR" sz="1400" b="1" i="0" dirty="0">
                          <a:solidFill>
                            <a:schemeClr val="tx1"/>
                          </a:solidFill>
                        </a:rPr>
                        <a:t>Paupiette</a:t>
                      </a:r>
                    </a:p>
                    <a:p>
                      <a:pPr algn="l"/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Haricot vert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</a:rPr>
                        <a:t>Filet de poisson blanc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Boulgour</a:t>
                      </a:r>
                      <a:r>
                        <a:rPr lang="fr-FR" sz="1400" b="1" i="0" dirty="0">
                          <a:solidFill>
                            <a:schemeClr val="tx1"/>
                          </a:solidFill>
                        </a:rPr>
                        <a:t> au fromage frais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9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2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F66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6600"/>
                          </a:solidFill>
                        </a:rPr>
                        <a:t>Fruit de saison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</a:rPr>
                        <a:t>Tarte aux fruits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/>
                    </a:p>
                    <a:p>
                      <a:pPr algn="l"/>
                      <a:r>
                        <a:rPr lang="fr-FR" sz="1400" b="1" dirty="0"/>
                        <a:t>Dessert du mercredi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F66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6600"/>
                          </a:solidFill>
                        </a:rPr>
                        <a:t>Fruit de saison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009900"/>
                          </a:solidFill>
                        </a:rPr>
                        <a:t>Crème dessert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688" y="35851"/>
            <a:ext cx="2031163" cy="7613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2496" y="681081"/>
            <a:ext cx="213360" cy="1307584"/>
          </a:xfrm>
          <a:prstGeom prst="rect">
            <a:avLst/>
          </a:prstGeom>
        </p:spPr>
      </p:pic>
      <p:pic>
        <p:nvPicPr>
          <p:cNvPr id="8" name="Picture 10" descr="Le label rou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27" y="6574858"/>
            <a:ext cx="239205" cy="15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2314041" y="6563372"/>
            <a:ext cx="215089" cy="18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Spécialité traditionnelle garantie (STG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65" y="6484793"/>
            <a:ext cx="259316" cy="25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>
            <a:off x="2999688" y="2833960"/>
            <a:ext cx="187947" cy="1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5335475" y="363530"/>
            <a:ext cx="440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5"/>
                </a:solidFill>
              </a:rPr>
              <a:t>Menus du 14 au 18 </a:t>
            </a:r>
            <a:r>
              <a:rPr lang="fr-FR" sz="1600" b="1">
                <a:solidFill>
                  <a:schemeClr val="accent5"/>
                </a:solidFill>
              </a:rPr>
              <a:t>Septembre </a:t>
            </a:r>
            <a:r>
              <a:rPr lang="fr-FR" sz="2400" b="1">
                <a:solidFill>
                  <a:srgbClr val="FF0000"/>
                </a:solidFill>
              </a:rPr>
              <a:t>2026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43281" y="130418"/>
            <a:ext cx="500822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 i="1" dirty="0">
                <a:solidFill>
                  <a:srgbClr val="009900"/>
                </a:solidFill>
                <a:highlight>
                  <a:srgbClr val="FFFF99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Les fruits et légumes de saison, la viande,  provenant des producteurs  BIO ou non BIO de Barbentane  ont comme logo la lettre          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11" y="1603576"/>
            <a:ext cx="211087" cy="21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724" y="1620893"/>
            <a:ext cx="265234" cy="197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404" y="1585832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353" y="4281197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665" y="1617447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269" y="6545031"/>
            <a:ext cx="242493" cy="20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580" y="2614033"/>
            <a:ext cx="235788" cy="132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152" y="4300850"/>
            <a:ext cx="247503" cy="158312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2155" y="2804862"/>
            <a:ext cx="280199" cy="179226"/>
          </a:xfrm>
          <a:prstGeom prst="rect">
            <a:avLst/>
          </a:prstGeom>
        </p:spPr>
      </p:pic>
      <p:pic>
        <p:nvPicPr>
          <p:cNvPr id="38" name="Picture 10" descr="Le label rouge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35" y="6589986"/>
            <a:ext cx="193390" cy="12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08754" y="6531289"/>
            <a:ext cx="202786" cy="134853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1177" y="2831208"/>
            <a:ext cx="177270" cy="11788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416286" y="4301368"/>
            <a:ext cx="144251" cy="20118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0557" y="2569870"/>
            <a:ext cx="146317" cy="20118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20665" y="6452656"/>
            <a:ext cx="146317" cy="201185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39252" y="6560417"/>
            <a:ext cx="192259" cy="192259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56117" y="1617447"/>
            <a:ext cx="146317" cy="201185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76457" y="2604938"/>
            <a:ext cx="109438" cy="150477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19612" y="6559345"/>
            <a:ext cx="188992" cy="18899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31771" y="2798616"/>
            <a:ext cx="140220" cy="201185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10777" y="2619892"/>
            <a:ext cx="224598" cy="145053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8840" y="6537128"/>
            <a:ext cx="271661" cy="175448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81831" y="2614999"/>
            <a:ext cx="173623" cy="110926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26093" y="1593833"/>
            <a:ext cx="248872" cy="186654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15925" y="4281197"/>
            <a:ext cx="261710" cy="197618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06510" y="6509285"/>
            <a:ext cx="218567" cy="218567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2993824" y="634948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endParaRPr lang="fr-FR" b="1" i="1" dirty="0">
              <a:solidFill>
                <a:srgbClr val="C00000"/>
              </a:solidFill>
            </a:endParaRP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217211" y="331113"/>
            <a:ext cx="286537" cy="276027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592752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endParaRPr lang="fr-FR" dirty="0">
              <a:solidFill>
                <a:srgbClr val="009900"/>
              </a:solidFill>
            </a:endParaRPr>
          </a:p>
        </p:txBody>
      </p:sp>
      <p:pic>
        <p:nvPicPr>
          <p:cNvPr id="59" name="Image 5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68642" y="4287884"/>
            <a:ext cx="262151" cy="201185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11037" y="6532975"/>
            <a:ext cx="286537" cy="276027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5863" y="6537915"/>
            <a:ext cx="286537" cy="274344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4125EA7-1E0D-47EB-8885-D1A18E2CF9E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39186" y="341057"/>
            <a:ext cx="914479" cy="512108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1F005810-88C6-4BB4-9E0D-EAB2D38257F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17062" y="6537128"/>
            <a:ext cx="286537" cy="274344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AF62DEE9-1A96-494B-AE5F-04EF84F8DF43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748725" y="2464609"/>
            <a:ext cx="286537" cy="274344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22A94F53-731F-47DF-9F58-E53E4A6AF5B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515925" y="4856344"/>
            <a:ext cx="9266723" cy="274344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888BA868-BD07-4467-BBA3-7A739EC148F6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507687" y="5150485"/>
            <a:ext cx="1066892" cy="682811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177F52FE-4476-B7F6-1CFA-9DCAB1A1E1D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178555" y="5145064"/>
            <a:ext cx="5755123" cy="609653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DE312918-EE84-A746-61A4-ABD388387D9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614427" y="5709648"/>
            <a:ext cx="5759196" cy="30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42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33038</TotalTime>
  <Words>94</Words>
  <Application>Microsoft Office PowerPoint</Application>
  <PresentationFormat>Grand écran</PresentationFormat>
  <Paragraphs>44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 Restaurant  Scolaire Les Moulins 04.90.90.17.29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Restaurant  Scolaire Les Moulins 04.90.90.17.29</dc:title>
  <dc:creator>Cantine</dc:creator>
  <cp:lastModifiedBy>Cantine</cp:lastModifiedBy>
  <cp:revision>371</cp:revision>
  <cp:lastPrinted>2025-08-12T11:38:41Z</cp:lastPrinted>
  <dcterms:created xsi:type="dcterms:W3CDTF">2022-08-24T10:37:41Z</dcterms:created>
  <dcterms:modified xsi:type="dcterms:W3CDTF">2026-08-12T12:15:58Z</dcterms:modified>
</cp:coreProperties>
</file>