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8" r:id="rId1"/>
  </p:sldMasterIdLst>
  <p:sldIdLst>
    <p:sldId id="256" r:id="rId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6600"/>
    <a:srgbClr val="FFFF99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3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AA5774-660B-40DE-85AF-D31AD24312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1FC6B0B-295E-46EF-AE6C-1AC48134A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7FB8B6-DBC4-48DC-AEFF-7E9D502DB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12DCDC-3B4B-41BE-9381-E66AE8493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5C5F3E-2D4F-411D-9CC2-CD3D59365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284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E5DFFF-F287-44E0-AC04-89617B830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6D745C-BCFB-42BA-AF3A-432BDAAF88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2578145-5D49-49BC-81C7-482406868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25A0AA-BF89-40EB-8390-DCD95A7C7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F17A64-931E-4C0A-AE98-6F7A14826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0175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47C8140-1D38-46F3-88D3-64B8802E3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CA9582F-BD0A-481F-9E92-3178D8A22A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332878-C95B-4A0C-861C-9DA7F8EE2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41B6A5-ABEB-4F4D-BE74-55BE3530D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E5DCB7-473F-4B56-9AE8-EC35464EB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0162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B989D8-D046-46C4-8F58-12BADBF68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022B1D-EB95-4C6D-8525-A22C58B68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6222DC-5699-4639-9C35-1E87051E2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A03E10-EA5D-411F-A372-81EA70147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5629C07-4C84-48EA-A655-9DEAC4D00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890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35D859-96A0-4200-BE6F-CCBB82455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5258DF-269E-4B9D-AC90-056748F2A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6BE0CB-7EE8-49D2-9E29-A340AE934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313F9A-A0F1-488D-B58E-2EDE32687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691E-E413-4285-AD4B-339C0F2C9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436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94CB3A-0316-40F3-B3B5-BE6C21441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4BED7F-745B-49BB-814F-DB4FADF048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0A9938C-AABF-49D9-B57B-AC9B64EA57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E77B73A-09DB-45CF-91C0-13AB11B04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B938ACA-57D9-41F2-96A9-F1DF84487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9C997EB-925B-429F-8437-7C2EAF995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1282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4AE146-DA61-45C1-91B7-528EAE307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3C4D87A-B631-4CBE-A7F4-F7BCA4707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E1E6A00-1959-4499-A87C-B6DA609B0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07322F4-08E0-4815-8A02-F10CE67D5F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69F0714-D001-49E8-BA31-78B4DF71CE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0B1AC3D-8B03-4415-A48F-C26078284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75D6386-F514-4D65-8272-909136D56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80C2AA1-1669-4759-B7B3-7B56D1989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47513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12FCEE-8C76-46F9-A44A-76789B888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E560A53-AFF0-487A-B8B5-45FAE036D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7929B10-253F-4E76-9F9A-494F9A43F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A60949D-75B7-4B60-BCCA-86AA03227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4047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5CDD653-0910-4976-870C-B373FF022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7F9189E-4588-480A-B9C9-44D411DA4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F7D1CC-1631-45DF-8288-C83B06D30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416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1F6CCB-6682-4A2C-85A4-0DA541528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49B276-B879-418C-A7B9-44814119B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03B1FE-B418-4F58-8D5C-8055BFDBD7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55DC9C-EEB2-497B-A1B0-F02FF1DAC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BB008EC-7B7E-4C2E-A144-12352C0BE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CE3A8F-9C4B-4111-ACD9-902464D3F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45056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827B0C-58A5-45F5-8A82-1623E0E35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E750FF3-5CF3-4535-AB56-E509EF3F43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3437CB-6540-40DA-8FDC-E37C8815FC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0A35F0F-D5F2-44B4-9A4C-BAC5652B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5AA83-530E-4F36-BE88-74AFEC574147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E08BB40-3E65-4318-BAB1-799121425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DFAD9A-0929-4F86-AD39-F7AA4F97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084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0F49491-F845-4389-B6CC-028AD8506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38184E6-8590-435E-A22C-5D55646F4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D584FB-DDB9-49DE-812B-5772CCC98B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5AA83-530E-4F36-BE88-74AFEC574147}" type="datetimeFigureOut">
              <a:rPr lang="fr-FR" smtClean="0"/>
              <a:t>11/08/2026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81D2E82-56D0-44EE-9B4E-FDB5A1AA94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12418D8-316C-4116-8BE0-335003CB75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938DC-E6F4-4580-873E-D142E58EC5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491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emf"/><Relationship Id="rId2" Type="http://schemas.openxmlformats.org/officeDocument/2006/relationships/image" Target="../media/image1.jpg"/><Relationship Id="rId16" Type="http://schemas.openxmlformats.org/officeDocument/2006/relationships/image" Target="../media/image15.jpe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7.jpeg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050941" y="80990"/>
            <a:ext cx="4524489" cy="603094"/>
          </a:xfrm>
        </p:spPr>
        <p:txBody>
          <a:bodyPr>
            <a:normAutofit fontScale="90000"/>
          </a:bodyPr>
          <a:lstStyle/>
          <a:p>
            <a:pPr algn="r"/>
            <a:br>
              <a:rPr lang="fr-FR" dirty="0"/>
            </a:br>
            <a:r>
              <a:rPr lang="fr-FR" sz="2200" b="1" i="1" dirty="0"/>
              <a:t>Restaurant</a:t>
            </a:r>
            <a:r>
              <a:rPr lang="fr-FR" sz="2200" dirty="0"/>
              <a:t>  </a:t>
            </a:r>
            <a:r>
              <a:rPr lang="fr-FR" sz="2200" b="1" dirty="0"/>
              <a:t>Scolaire Les Moulins </a:t>
            </a:r>
            <a:r>
              <a:rPr lang="fr-FR" sz="1300" dirty="0"/>
              <a:t>04.90.90.17.29</a:t>
            </a:r>
            <a:br>
              <a:rPr lang="fr-FR" sz="1300" dirty="0"/>
            </a:br>
            <a:endParaRPr lang="fr-FR" sz="1600" b="1" dirty="0">
              <a:solidFill>
                <a:schemeClr val="accent5"/>
              </a:solidFill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295026"/>
              </p:ext>
            </p:extLst>
          </p:nvPr>
        </p:nvGraphicFramePr>
        <p:xfrm>
          <a:off x="243281" y="780746"/>
          <a:ext cx="11420336" cy="4082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8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7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2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9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30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4066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lundi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Mardi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Mercredi</a:t>
                      </a:r>
                    </a:p>
                    <a:p>
                      <a:pPr algn="ctr"/>
                      <a:r>
                        <a:rPr lang="fr-FR" sz="1200" i="1" dirty="0">
                          <a:solidFill>
                            <a:srgbClr val="FF6600"/>
                          </a:solidFill>
                        </a:rPr>
                        <a:t>Centre de loisirs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Jeudi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Vendredi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63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FF6600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FF6600"/>
                          </a:solidFill>
                        </a:rPr>
                        <a:t>Salade de riz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</a:rPr>
                        <a:t>Carotte râpée</a:t>
                      </a:r>
                      <a:endParaRPr lang="fr-FR" sz="1400" b="1" i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</a:rPr>
                        <a:t>Pizza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</a:rPr>
                        <a:t>Tomate au </a:t>
                      </a:r>
                      <a:r>
                        <a:rPr lang="fr-FR" sz="1400" b="1" i="0" dirty="0">
                          <a:solidFill>
                            <a:srgbClr val="FF6600"/>
                          </a:solidFill>
                        </a:rPr>
                        <a:t>balsamique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1" dirty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</a:rPr>
                        <a:t>Salade verte</a:t>
                      </a:r>
                      <a:endParaRPr lang="fr-FR" sz="1400" b="1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81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baseline="0">
                        <a:solidFill>
                          <a:srgbClr val="0070C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baseline="0">
                          <a:solidFill>
                            <a:schemeClr val="tx1"/>
                          </a:solidFill>
                        </a:rPr>
                        <a:t>Poisson pané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baseline="0">
                          <a:solidFill>
                            <a:srgbClr val="009900"/>
                          </a:solidFill>
                        </a:rPr>
                        <a:t>Gratin de courgette</a:t>
                      </a:r>
                      <a:endParaRPr lang="fr-FR" sz="1400" b="1" i="0">
                        <a:solidFill>
                          <a:srgbClr val="0099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>
                        <a:solidFill>
                          <a:srgbClr val="FF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i="0" dirty="0">
                        <a:solidFill>
                          <a:srgbClr val="FF66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chemeClr val="tx1"/>
                          </a:solidFill>
                        </a:rPr>
                        <a:t>Nouille au poulet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</a:rPr>
                        <a:t>Et légumes</a:t>
                      </a:r>
                      <a:endParaRPr lang="fr-FR" sz="1400" b="1" baseline="0" dirty="0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fr-FR" sz="1400" b="1" dirty="0">
                          <a:solidFill>
                            <a:srgbClr val="009900"/>
                          </a:solidFill>
                        </a:rPr>
                        <a:t>Boulette de bœuf</a:t>
                      </a:r>
                    </a:p>
                    <a:p>
                      <a:pPr algn="l"/>
                      <a:r>
                        <a:rPr lang="fr-FR" sz="1400" b="1" dirty="0">
                          <a:solidFill>
                            <a:schemeClr val="tx1"/>
                          </a:solidFill>
                        </a:rPr>
                        <a:t>Blésotto</a:t>
                      </a:r>
                      <a:r>
                        <a:rPr lang="fr-FR" sz="1400" b="1" dirty="0">
                          <a:solidFill>
                            <a:srgbClr val="FF6600"/>
                          </a:solidFill>
                        </a:rPr>
                        <a:t> </a:t>
                      </a:r>
                      <a:r>
                        <a:rPr lang="fr-FR" sz="1400" b="1" dirty="0">
                          <a:solidFill>
                            <a:srgbClr val="009900"/>
                          </a:solidFill>
                        </a:rPr>
                        <a:t>aux légumes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</a:rPr>
                        <a:t>Couscous végétarien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F66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6600"/>
                          </a:solidFill>
                        </a:rPr>
                        <a:t>Roti de porc </a:t>
                      </a:r>
                      <a:endParaRPr lang="fr-FR" sz="1400" b="1" i="0" dirty="0">
                        <a:solidFill>
                          <a:srgbClr val="FF6600"/>
                        </a:solidFill>
                      </a:endParaRPr>
                    </a:p>
                    <a:p>
                      <a:pPr algn="l"/>
                      <a:r>
                        <a:rPr lang="fr-FR" sz="1400" b="1" i="0" dirty="0">
                          <a:solidFill>
                            <a:srgbClr val="009900"/>
                          </a:solidFill>
                        </a:rPr>
                        <a:t>Purée de pomme de terre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04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>
                        <a:solidFill>
                          <a:srgbClr val="0099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>
                          <a:solidFill>
                            <a:srgbClr val="009900"/>
                          </a:solidFill>
                        </a:rPr>
                        <a:t>fromage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i="0" dirty="0">
                          <a:solidFill>
                            <a:srgbClr val="009900"/>
                          </a:solidFill>
                        </a:rPr>
                        <a:t>yaourt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i="0" dirty="0">
                        <a:solidFill>
                          <a:srgbClr val="0099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98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F66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rgbClr val="FF6600"/>
                          </a:solidFill>
                        </a:rPr>
                        <a:t>Fruit de saison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009900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</a:rPr>
                        <a:t>Dessert maison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b="1" dirty="0"/>
                    </a:p>
                    <a:p>
                      <a:pPr algn="l"/>
                      <a:r>
                        <a:rPr lang="fr-FR" sz="1400" b="1" dirty="0"/>
                        <a:t>Dessert du mercredi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</a:rPr>
                        <a:t>biscuit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F66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1" dirty="0">
                          <a:solidFill>
                            <a:schemeClr val="tx1"/>
                          </a:solidFill>
                        </a:rPr>
                        <a:t>Fruit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0099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688" y="35851"/>
            <a:ext cx="2031163" cy="76138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59538" y="691490"/>
            <a:ext cx="213360" cy="1307584"/>
          </a:xfrm>
          <a:prstGeom prst="rect">
            <a:avLst/>
          </a:prstGeom>
        </p:spPr>
      </p:pic>
      <p:pic>
        <p:nvPicPr>
          <p:cNvPr id="8" name="Picture 10" descr="Le label rou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36" y="6571690"/>
            <a:ext cx="239205" cy="15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L&amp;#39;écolabel public « Pêche Durable » | Ministère de l&amp;#39;Agriculture et de  l&amp;#39;Alimentation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3" r="16742"/>
          <a:stretch/>
        </p:blipFill>
        <p:spPr bwMode="auto">
          <a:xfrm flipH="1">
            <a:off x="2395423" y="6553999"/>
            <a:ext cx="215089" cy="183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Spécialité traditionnelle garantie (STG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277" y="6514908"/>
            <a:ext cx="259316" cy="25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IGP : que veut dire ce sigle et pourquoi le privilégier ?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8" r="17917"/>
          <a:stretch/>
        </p:blipFill>
        <p:spPr bwMode="auto">
          <a:xfrm>
            <a:off x="1476696" y="1640932"/>
            <a:ext cx="187947" cy="14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5335475" y="363530"/>
            <a:ext cx="4401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5"/>
                </a:solidFill>
              </a:rPr>
              <a:t>Menus du 7 au 11 Septembre </a:t>
            </a:r>
            <a:r>
              <a:rPr lang="fr-FR" sz="2400" b="1" dirty="0">
                <a:solidFill>
                  <a:srgbClr val="FF0000"/>
                </a:solidFill>
              </a:rPr>
              <a:t>2026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43281" y="130418"/>
            <a:ext cx="5008227" cy="46166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b="1" i="1" dirty="0">
                <a:solidFill>
                  <a:srgbClr val="009900"/>
                </a:solidFill>
                <a:highlight>
                  <a:srgbClr val="FFFF99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Les fruits et légumes de saison, la viande,  provenant des producteurs  BIO ou non BIO de Barbentane  ont comme logo la lettre          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300" y="1614125"/>
            <a:ext cx="211087" cy="21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4027" y="1622784"/>
            <a:ext cx="265234" cy="197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21" y="1618030"/>
            <a:ext cx="144615" cy="2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591" y="6565654"/>
            <a:ext cx="144615" cy="2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0561" y="2777707"/>
            <a:ext cx="144615" cy="2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9766" y="2821350"/>
            <a:ext cx="144615" cy="2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Identifier vos produits biologiques | Ecocert France - Organisme de  contrôle et de certificati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613" y="2541294"/>
            <a:ext cx="144615" cy="20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443" y="6534587"/>
            <a:ext cx="242493" cy="203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710" y="2607202"/>
            <a:ext cx="235788" cy="132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26FED77-4824-4369-B69F-65CDBD0BDB3D}"/>
              </a:ext>
            </a:extLst>
          </p:cNvPr>
          <p:cNvPicPr/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753" y="2612170"/>
            <a:ext cx="262323" cy="19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771" y="2592665"/>
            <a:ext cx="204871" cy="131044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9766" y="4324628"/>
            <a:ext cx="247503" cy="158312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79397" y="1649834"/>
            <a:ext cx="280199" cy="179226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94" y="6586818"/>
            <a:ext cx="253536" cy="167605"/>
          </a:xfrm>
          <a:prstGeom prst="rect">
            <a:avLst/>
          </a:prstGeom>
        </p:spPr>
      </p:pic>
      <p:pic>
        <p:nvPicPr>
          <p:cNvPr id="38" name="Picture 10" descr="Le label roug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62" y="6586818"/>
            <a:ext cx="193390" cy="12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99053" y="2586641"/>
            <a:ext cx="202786" cy="134853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082764" y="2638113"/>
            <a:ext cx="177270" cy="11788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021044" y="2561556"/>
            <a:ext cx="144251" cy="20118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47836" y="3706946"/>
            <a:ext cx="146317" cy="20118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155264" y="1630314"/>
            <a:ext cx="146317" cy="201185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52635" y="6541531"/>
            <a:ext cx="192259" cy="192259"/>
          </a:xfrm>
          <a:prstGeom prst="rect">
            <a:avLst/>
          </a:prstGeom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686677" y="1610183"/>
            <a:ext cx="146317" cy="201185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90431" y="2818742"/>
            <a:ext cx="109438" cy="150477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43571" y="6571690"/>
            <a:ext cx="188992" cy="188992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899735" y="1649176"/>
            <a:ext cx="188992" cy="188992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037484" y="4283130"/>
            <a:ext cx="140220" cy="20118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3524831" y="5080923"/>
            <a:ext cx="79751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/>
          </a:p>
        </p:txBody>
      </p:sp>
      <p:pic>
        <p:nvPicPr>
          <p:cNvPr id="47" name="Image 4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47836" y="4511072"/>
            <a:ext cx="223667" cy="144452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137169" y="1666315"/>
            <a:ext cx="224598" cy="145053"/>
          </a:xfrm>
          <a:prstGeom prst="rect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551694" y="2612170"/>
            <a:ext cx="173623" cy="110926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056902" y="6551239"/>
            <a:ext cx="248872" cy="186654"/>
          </a:xfrm>
          <a:prstGeom prst="rect">
            <a:avLst/>
          </a:prstGeom>
        </p:spPr>
      </p:pic>
      <p:pic>
        <p:nvPicPr>
          <p:cNvPr id="52" name="Image 5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583440" y="4462576"/>
            <a:ext cx="261710" cy="197618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974438" y="4452101"/>
            <a:ext cx="218567" cy="218567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2993824" y="634948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endParaRPr lang="fr-FR" b="1" i="1" dirty="0">
              <a:solidFill>
                <a:srgbClr val="C00000"/>
              </a:solidFill>
            </a:endParaRPr>
          </a:p>
        </p:txBody>
      </p:sp>
      <p:pic>
        <p:nvPicPr>
          <p:cNvPr id="55" name="Image 54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217211" y="331113"/>
            <a:ext cx="286537" cy="276027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856311" y="2739491"/>
            <a:ext cx="286537" cy="323116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5927524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endParaRPr lang="fr-FR" dirty="0">
              <a:solidFill>
                <a:srgbClr val="009900"/>
              </a:solidFill>
            </a:endParaRPr>
          </a:p>
        </p:txBody>
      </p:sp>
      <p:pic>
        <p:nvPicPr>
          <p:cNvPr id="58" name="Image 57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639164" y="1493512"/>
            <a:ext cx="286537" cy="323116"/>
          </a:xfrm>
          <a:prstGeom prst="rect">
            <a:avLst/>
          </a:prstGeom>
        </p:spPr>
      </p:pic>
      <p:pic>
        <p:nvPicPr>
          <p:cNvPr id="59" name="Image 58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310559" y="4283130"/>
            <a:ext cx="262151" cy="201185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57034" y="6539848"/>
            <a:ext cx="286537" cy="276027"/>
          </a:xfrm>
          <a:prstGeom prst="rect">
            <a:avLst/>
          </a:prstGeom>
        </p:spPr>
      </p:pic>
      <p:pic>
        <p:nvPicPr>
          <p:cNvPr id="61" name="Image 60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66098" y="6541531"/>
            <a:ext cx="286537" cy="274344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14125EA7-1E0D-47EB-8885-D1A18E2CF9ED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-13922" y="265618"/>
            <a:ext cx="914479" cy="512108"/>
          </a:xfrm>
          <a:prstGeom prst="rect">
            <a:avLst/>
          </a:prstGeom>
        </p:spPr>
      </p:pic>
      <p:pic>
        <p:nvPicPr>
          <p:cNvPr id="66" name="Image 65">
            <a:extLst>
              <a:ext uri="{FF2B5EF4-FFF2-40B4-BE49-F238E27FC236}">
                <a16:creationId xmlns:a16="http://schemas.microsoft.com/office/drawing/2014/main" id="{1F005810-88C6-4BB4-9E0D-EAB2D38257FD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0372063" y="1529143"/>
            <a:ext cx="286537" cy="274344"/>
          </a:xfrm>
          <a:prstGeom prst="rect">
            <a:avLst/>
          </a:prstGeom>
        </p:spPr>
      </p:pic>
      <p:pic>
        <p:nvPicPr>
          <p:cNvPr id="67" name="Image 66">
            <a:extLst>
              <a:ext uri="{FF2B5EF4-FFF2-40B4-BE49-F238E27FC236}">
                <a16:creationId xmlns:a16="http://schemas.microsoft.com/office/drawing/2014/main" id="{AF62DEE9-1A96-494B-AE5F-04EF84F8DF43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40817" y="6534150"/>
            <a:ext cx="286537" cy="274344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B9D94B95-F264-4661-8892-D80C82F1224F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411218" y="4997823"/>
            <a:ext cx="9266723" cy="274344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63154BCF-58C9-446A-8908-918EC83E5519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2655028" y="6562491"/>
            <a:ext cx="184731" cy="184731"/>
          </a:xfrm>
          <a:prstGeom prst="rect">
            <a:avLst/>
          </a:prstGeom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B76D18A9-D653-453E-BCC5-0020F2434713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893830" y="5265119"/>
            <a:ext cx="919986" cy="590180"/>
          </a:xfrm>
          <a:prstGeom prst="rect">
            <a:avLst/>
          </a:prstGeom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1C0A8FC6-E445-2F8F-3994-2C98DA93AC1B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3392680" y="5311619"/>
            <a:ext cx="5495252" cy="582124"/>
          </a:xfrm>
          <a:prstGeom prst="rect">
            <a:avLst/>
          </a:prstGeom>
        </p:spPr>
      </p:pic>
      <p:pic>
        <p:nvPicPr>
          <p:cNvPr id="72" name="Image 71">
            <a:extLst>
              <a:ext uri="{FF2B5EF4-FFF2-40B4-BE49-F238E27FC236}">
                <a16:creationId xmlns:a16="http://schemas.microsoft.com/office/drawing/2014/main" id="{E8C38D0E-AE6F-2889-34E5-2BBBC45190CF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4534957" y="5831557"/>
            <a:ext cx="5759196" cy="30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1420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33152</TotalTime>
  <Words>95</Words>
  <Application>Microsoft Office PowerPoint</Application>
  <PresentationFormat>Grand écran</PresentationFormat>
  <Paragraphs>46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 Restaurant  Scolaire Les Moulins 04.90.90.17.29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Restaurant  Scolaire Les Moulins 04.90.90.17.29</dc:title>
  <dc:creator>Cantine</dc:creator>
  <cp:lastModifiedBy>Cantine</cp:lastModifiedBy>
  <cp:revision>376</cp:revision>
  <cp:lastPrinted>2025-08-22T05:36:49Z</cp:lastPrinted>
  <dcterms:created xsi:type="dcterms:W3CDTF">2022-08-24T10:37:41Z</dcterms:created>
  <dcterms:modified xsi:type="dcterms:W3CDTF">2026-08-11T07:10:25Z</dcterms:modified>
</cp:coreProperties>
</file>